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0" r:id="rId1"/>
  </p:sldMasterIdLst>
  <p:handoutMasterIdLst>
    <p:handoutMasterId r:id="rId83"/>
  </p:handoutMasterIdLst>
  <p:sldIdLst>
    <p:sldId id="388" r:id="rId2"/>
    <p:sldId id="414" r:id="rId3"/>
    <p:sldId id="415" r:id="rId4"/>
    <p:sldId id="417" r:id="rId5"/>
    <p:sldId id="463" r:id="rId6"/>
    <p:sldId id="418" r:id="rId7"/>
    <p:sldId id="460" r:id="rId8"/>
    <p:sldId id="503" r:id="rId9"/>
    <p:sldId id="504" r:id="rId10"/>
    <p:sldId id="505" r:id="rId11"/>
    <p:sldId id="618" r:id="rId12"/>
    <p:sldId id="620" r:id="rId13"/>
    <p:sldId id="621" r:id="rId14"/>
    <p:sldId id="622" r:id="rId15"/>
    <p:sldId id="623" r:id="rId16"/>
    <p:sldId id="624" r:id="rId17"/>
    <p:sldId id="625" r:id="rId18"/>
    <p:sldId id="626" r:id="rId19"/>
    <p:sldId id="627" r:id="rId20"/>
    <p:sldId id="628" r:id="rId21"/>
    <p:sldId id="629" r:id="rId22"/>
    <p:sldId id="630" r:id="rId23"/>
    <p:sldId id="481" r:id="rId24"/>
    <p:sldId id="485" r:id="rId25"/>
    <p:sldId id="486" r:id="rId26"/>
    <p:sldId id="482" r:id="rId27"/>
    <p:sldId id="484" r:id="rId28"/>
    <p:sldId id="489" r:id="rId29"/>
    <p:sldId id="502" r:id="rId30"/>
    <p:sldId id="487" r:id="rId31"/>
    <p:sldId id="498" r:id="rId32"/>
    <p:sldId id="510" r:id="rId33"/>
    <p:sldId id="511" r:id="rId34"/>
    <p:sldId id="515" r:id="rId35"/>
    <p:sldId id="512" r:id="rId36"/>
    <p:sldId id="513" r:id="rId37"/>
    <p:sldId id="527" r:id="rId38"/>
    <p:sldId id="516" r:id="rId39"/>
    <p:sldId id="517" r:id="rId40"/>
    <p:sldId id="518" r:id="rId41"/>
    <p:sldId id="519" r:id="rId42"/>
    <p:sldId id="520" r:id="rId43"/>
    <p:sldId id="521" r:id="rId44"/>
    <p:sldId id="522" r:id="rId45"/>
    <p:sldId id="523" r:id="rId46"/>
    <p:sldId id="524" r:id="rId47"/>
    <p:sldId id="525" r:id="rId48"/>
    <p:sldId id="526" r:id="rId49"/>
    <p:sldId id="427" r:id="rId50"/>
    <p:sldId id="430" r:id="rId51"/>
    <p:sldId id="461" r:id="rId52"/>
    <p:sldId id="429" r:id="rId53"/>
    <p:sldId id="615" r:id="rId54"/>
    <p:sldId id="533" r:id="rId55"/>
    <p:sldId id="532" r:id="rId56"/>
    <p:sldId id="529" r:id="rId57"/>
    <p:sldId id="537" r:id="rId58"/>
    <p:sldId id="538" r:id="rId59"/>
    <p:sldId id="543" r:id="rId60"/>
    <p:sldId id="544" r:id="rId61"/>
    <p:sldId id="545" r:id="rId62"/>
    <p:sldId id="546" r:id="rId63"/>
    <p:sldId id="547" r:id="rId64"/>
    <p:sldId id="552" r:id="rId65"/>
    <p:sldId id="556" r:id="rId66"/>
    <p:sldId id="558" r:id="rId67"/>
    <p:sldId id="559" r:id="rId68"/>
    <p:sldId id="565" r:id="rId69"/>
    <p:sldId id="566" r:id="rId70"/>
    <p:sldId id="567" r:id="rId71"/>
    <p:sldId id="568" r:id="rId72"/>
    <p:sldId id="569" r:id="rId73"/>
    <p:sldId id="570" r:id="rId74"/>
    <p:sldId id="571" r:id="rId75"/>
    <p:sldId id="572" r:id="rId76"/>
    <p:sldId id="573" r:id="rId77"/>
    <p:sldId id="574" r:id="rId78"/>
    <p:sldId id="616" r:id="rId79"/>
    <p:sldId id="536" r:id="rId80"/>
    <p:sldId id="617" r:id="rId81"/>
    <p:sldId id="306" r:id="rId8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5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313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B076E7-AB77-4B93-9A08-1CD05E39D57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0496F9-4105-4046-B5AE-564C8F1D4596}">
      <dgm:prSet phldrT="[Текст]" custT="1"/>
      <dgm:spPr/>
      <dgm:t>
        <a:bodyPr/>
        <a:lstStyle/>
        <a:p>
          <a:r>
            <a:rPr lang="ru-RU" sz="4800" dirty="0"/>
            <a:t>Оценка </a:t>
          </a:r>
        </a:p>
      </dgm:t>
    </dgm:pt>
    <dgm:pt modelId="{113C9BE4-3606-4822-A03D-13455772E42C}" type="parTrans" cxnId="{F6CBC380-24AB-41FF-B7E8-94195860D656}">
      <dgm:prSet/>
      <dgm:spPr/>
      <dgm:t>
        <a:bodyPr/>
        <a:lstStyle/>
        <a:p>
          <a:endParaRPr lang="ru-RU"/>
        </a:p>
      </dgm:t>
    </dgm:pt>
    <dgm:pt modelId="{32FE71BA-081C-4653-8C31-BB7E8F54EF32}" type="sibTrans" cxnId="{F6CBC380-24AB-41FF-B7E8-94195860D656}">
      <dgm:prSet/>
      <dgm:spPr/>
      <dgm:t>
        <a:bodyPr/>
        <a:lstStyle/>
        <a:p>
          <a:endParaRPr lang="ru-RU"/>
        </a:p>
      </dgm:t>
    </dgm:pt>
    <dgm:pt modelId="{831F7191-65CE-4AA0-A191-165591030112}">
      <dgm:prSet phldrT="[Текст]" custT="1"/>
      <dgm:spPr/>
      <dgm:t>
        <a:bodyPr/>
        <a:lstStyle/>
        <a:p>
          <a:r>
            <a:rPr lang="ru-RU" sz="3200" dirty="0"/>
            <a:t>Внутренняя</a:t>
          </a:r>
        </a:p>
      </dgm:t>
    </dgm:pt>
    <dgm:pt modelId="{5140AF73-77B5-40CC-AFB9-C09683CE4810}" type="parTrans" cxnId="{ACB68209-8314-4052-9819-588B03F90098}">
      <dgm:prSet/>
      <dgm:spPr/>
      <dgm:t>
        <a:bodyPr/>
        <a:lstStyle/>
        <a:p>
          <a:endParaRPr lang="ru-RU"/>
        </a:p>
      </dgm:t>
    </dgm:pt>
    <dgm:pt modelId="{EB0EB094-BAF6-4BDD-834A-A9B6C9F957E1}" type="sibTrans" cxnId="{ACB68209-8314-4052-9819-588B03F90098}">
      <dgm:prSet/>
      <dgm:spPr/>
      <dgm:t>
        <a:bodyPr/>
        <a:lstStyle/>
        <a:p>
          <a:endParaRPr lang="ru-RU"/>
        </a:p>
      </dgm:t>
    </dgm:pt>
    <dgm:pt modelId="{BCEB233F-5649-4206-96BB-7DA860DCF157}">
      <dgm:prSet phldrT="[Текст]" custT="1"/>
      <dgm:spPr/>
      <dgm:t>
        <a:bodyPr/>
        <a:lstStyle/>
        <a:p>
          <a:r>
            <a:rPr lang="ru-RU" sz="3200" dirty="0"/>
            <a:t>Внешняя</a:t>
          </a:r>
        </a:p>
      </dgm:t>
    </dgm:pt>
    <dgm:pt modelId="{05AACE96-4EC2-4378-82B1-077FE2662477}" type="parTrans" cxnId="{F3D73584-03BC-4B58-90A3-24386F45FED4}">
      <dgm:prSet/>
      <dgm:spPr/>
      <dgm:t>
        <a:bodyPr/>
        <a:lstStyle/>
        <a:p>
          <a:endParaRPr lang="ru-RU"/>
        </a:p>
      </dgm:t>
    </dgm:pt>
    <dgm:pt modelId="{1CF2D98E-DA0A-49A1-9981-9C8E0465352B}" type="sibTrans" cxnId="{F3D73584-03BC-4B58-90A3-24386F45FED4}">
      <dgm:prSet/>
      <dgm:spPr/>
      <dgm:t>
        <a:bodyPr/>
        <a:lstStyle/>
        <a:p>
          <a:endParaRPr lang="ru-RU"/>
        </a:p>
      </dgm:t>
    </dgm:pt>
    <dgm:pt modelId="{8D77FC19-6BD6-4CD2-9DCC-DD2A436F1127}" type="pres">
      <dgm:prSet presAssocID="{D4B076E7-AB77-4B93-9A08-1CD05E39D57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FD32035-6ADE-462C-B8FB-A1CCF84F2CCF}" type="pres">
      <dgm:prSet presAssocID="{E30496F9-4105-4046-B5AE-564C8F1D4596}" presName="hierRoot1" presStyleCnt="0"/>
      <dgm:spPr/>
    </dgm:pt>
    <dgm:pt modelId="{DB9224B4-185E-4403-87D5-9CDB46C4BBF3}" type="pres">
      <dgm:prSet presAssocID="{E30496F9-4105-4046-B5AE-564C8F1D4596}" presName="composite" presStyleCnt="0"/>
      <dgm:spPr/>
    </dgm:pt>
    <dgm:pt modelId="{61857708-4AF0-482A-A915-D017A94C9424}" type="pres">
      <dgm:prSet presAssocID="{E30496F9-4105-4046-B5AE-564C8F1D4596}" presName="background" presStyleLbl="node0" presStyleIdx="0" presStyleCnt="1"/>
      <dgm:spPr/>
    </dgm:pt>
    <dgm:pt modelId="{53B6D77A-677C-4BED-8926-36B098F40FD2}" type="pres">
      <dgm:prSet presAssocID="{E30496F9-4105-4046-B5AE-564C8F1D4596}" presName="text" presStyleLbl="fgAcc0" presStyleIdx="0" presStyleCnt="1" custScaleX="221238" custScaleY="208377" custLinFactNeighborX="-6962" custLinFactNeighborY="-139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2C1B6E-6F42-4BC8-B787-061572EFE07D}" type="pres">
      <dgm:prSet presAssocID="{E30496F9-4105-4046-B5AE-564C8F1D4596}" presName="hierChild2" presStyleCnt="0"/>
      <dgm:spPr/>
    </dgm:pt>
    <dgm:pt modelId="{AFEA3C25-1AB4-4F2C-90F2-927094A41F5C}" type="pres">
      <dgm:prSet presAssocID="{5140AF73-77B5-40CC-AFB9-C09683CE481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B8FDFA95-EC93-490E-993F-557C8BC94BCE}" type="pres">
      <dgm:prSet presAssocID="{831F7191-65CE-4AA0-A191-165591030112}" presName="hierRoot2" presStyleCnt="0"/>
      <dgm:spPr/>
    </dgm:pt>
    <dgm:pt modelId="{B4ED4AFB-7C8F-4C8A-B1AD-17B3C317F213}" type="pres">
      <dgm:prSet presAssocID="{831F7191-65CE-4AA0-A191-165591030112}" presName="composite2" presStyleCnt="0"/>
      <dgm:spPr/>
    </dgm:pt>
    <dgm:pt modelId="{E9E16F41-7DBC-40C1-A234-2D7E62627A11}" type="pres">
      <dgm:prSet presAssocID="{831F7191-65CE-4AA0-A191-165591030112}" presName="background2" presStyleLbl="node2" presStyleIdx="0" presStyleCnt="2"/>
      <dgm:spPr/>
    </dgm:pt>
    <dgm:pt modelId="{2CB6BD7B-F148-47A8-9EDB-8022E921CDDC}" type="pres">
      <dgm:prSet presAssocID="{831F7191-65CE-4AA0-A191-165591030112}" presName="text2" presStyleLbl="fgAcc2" presStyleIdx="0" presStyleCnt="2" custScaleX="1986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4F367A-F5B1-45E2-AC10-383F873BDC16}" type="pres">
      <dgm:prSet presAssocID="{831F7191-65CE-4AA0-A191-165591030112}" presName="hierChild3" presStyleCnt="0"/>
      <dgm:spPr/>
    </dgm:pt>
    <dgm:pt modelId="{1830C826-DD31-4F08-A04A-78BE7EBD9DB8}" type="pres">
      <dgm:prSet presAssocID="{05AACE96-4EC2-4378-82B1-077FE266247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6DBD3EE-3569-44EC-9F05-1626DDD13F12}" type="pres">
      <dgm:prSet presAssocID="{BCEB233F-5649-4206-96BB-7DA860DCF157}" presName="hierRoot2" presStyleCnt="0"/>
      <dgm:spPr/>
    </dgm:pt>
    <dgm:pt modelId="{03E96DF0-C136-4A79-8071-A7E86A3CD4E9}" type="pres">
      <dgm:prSet presAssocID="{BCEB233F-5649-4206-96BB-7DA860DCF157}" presName="composite2" presStyleCnt="0"/>
      <dgm:spPr/>
    </dgm:pt>
    <dgm:pt modelId="{8067BE4B-339A-4E7D-9CC2-B64C6966C7DC}" type="pres">
      <dgm:prSet presAssocID="{BCEB233F-5649-4206-96BB-7DA860DCF157}" presName="background2" presStyleLbl="node2" presStyleIdx="1" presStyleCnt="2"/>
      <dgm:spPr/>
    </dgm:pt>
    <dgm:pt modelId="{A26DBB05-2DBB-4E63-8DF9-11018EEFE8A5}" type="pres">
      <dgm:prSet presAssocID="{BCEB233F-5649-4206-96BB-7DA860DCF157}" presName="text2" presStyleLbl="fgAcc2" presStyleIdx="1" presStyleCnt="2" custScaleX="2245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25A23F-D6E0-4140-AD9A-E11934A92DB2}" type="pres">
      <dgm:prSet presAssocID="{BCEB233F-5649-4206-96BB-7DA860DCF157}" presName="hierChild3" presStyleCnt="0"/>
      <dgm:spPr/>
    </dgm:pt>
  </dgm:ptLst>
  <dgm:cxnLst>
    <dgm:cxn modelId="{ACB68209-8314-4052-9819-588B03F90098}" srcId="{E30496F9-4105-4046-B5AE-564C8F1D4596}" destId="{831F7191-65CE-4AA0-A191-165591030112}" srcOrd="0" destOrd="0" parTransId="{5140AF73-77B5-40CC-AFB9-C09683CE4810}" sibTransId="{EB0EB094-BAF6-4BDD-834A-A9B6C9F957E1}"/>
    <dgm:cxn modelId="{698C083E-AB5B-4928-B77B-249F040CD92D}" type="presOf" srcId="{D4B076E7-AB77-4B93-9A08-1CD05E39D572}" destId="{8D77FC19-6BD6-4CD2-9DCC-DD2A436F1127}" srcOrd="0" destOrd="0" presId="urn:microsoft.com/office/officeart/2005/8/layout/hierarchy1"/>
    <dgm:cxn modelId="{F3D73584-03BC-4B58-90A3-24386F45FED4}" srcId="{E30496F9-4105-4046-B5AE-564C8F1D4596}" destId="{BCEB233F-5649-4206-96BB-7DA860DCF157}" srcOrd="1" destOrd="0" parTransId="{05AACE96-4EC2-4378-82B1-077FE2662477}" sibTransId="{1CF2D98E-DA0A-49A1-9981-9C8E0465352B}"/>
    <dgm:cxn modelId="{AF883EEC-4C02-46A9-8C64-4D498377E4BE}" type="presOf" srcId="{831F7191-65CE-4AA0-A191-165591030112}" destId="{2CB6BD7B-F148-47A8-9EDB-8022E921CDDC}" srcOrd="0" destOrd="0" presId="urn:microsoft.com/office/officeart/2005/8/layout/hierarchy1"/>
    <dgm:cxn modelId="{EC8A7D08-D027-40C1-BDB0-F586B4BBFDDC}" type="presOf" srcId="{E30496F9-4105-4046-B5AE-564C8F1D4596}" destId="{53B6D77A-677C-4BED-8926-36B098F40FD2}" srcOrd="0" destOrd="0" presId="urn:microsoft.com/office/officeart/2005/8/layout/hierarchy1"/>
    <dgm:cxn modelId="{47F4BCE5-BA5A-4FF3-A061-C91BCF91CD0B}" type="presOf" srcId="{BCEB233F-5649-4206-96BB-7DA860DCF157}" destId="{A26DBB05-2DBB-4E63-8DF9-11018EEFE8A5}" srcOrd="0" destOrd="0" presId="urn:microsoft.com/office/officeart/2005/8/layout/hierarchy1"/>
    <dgm:cxn modelId="{F6CBC380-24AB-41FF-B7E8-94195860D656}" srcId="{D4B076E7-AB77-4B93-9A08-1CD05E39D572}" destId="{E30496F9-4105-4046-B5AE-564C8F1D4596}" srcOrd="0" destOrd="0" parTransId="{113C9BE4-3606-4822-A03D-13455772E42C}" sibTransId="{32FE71BA-081C-4653-8C31-BB7E8F54EF32}"/>
    <dgm:cxn modelId="{BE9D6FDF-37BB-49AC-9151-1F120EC441D1}" type="presOf" srcId="{05AACE96-4EC2-4378-82B1-077FE2662477}" destId="{1830C826-DD31-4F08-A04A-78BE7EBD9DB8}" srcOrd="0" destOrd="0" presId="urn:microsoft.com/office/officeart/2005/8/layout/hierarchy1"/>
    <dgm:cxn modelId="{B8EEABA5-ABAC-488E-AFBB-0C9A7D81D977}" type="presOf" srcId="{5140AF73-77B5-40CC-AFB9-C09683CE4810}" destId="{AFEA3C25-1AB4-4F2C-90F2-927094A41F5C}" srcOrd="0" destOrd="0" presId="urn:microsoft.com/office/officeart/2005/8/layout/hierarchy1"/>
    <dgm:cxn modelId="{76948FE9-C04F-4BCA-8082-4BA57EE0FC04}" type="presParOf" srcId="{8D77FC19-6BD6-4CD2-9DCC-DD2A436F1127}" destId="{2FD32035-6ADE-462C-B8FB-A1CCF84F2CCF}" srcOrd="0" destOrd="0" presId="urn:microsoft.com/office/officeart/2005/8/layout/hierarchy1"/>
    <dgm:cxn modelId="{C9EA3449-FEEF-41D0-9663-C5F129738E88}" type="presParOf" srcId="{2FD32035-6ADE-462C-B8FB-A1CCF84F2CCF}" destId="{DB9224B4-185E-4403-87D5-9CDB46C4BBF3}" srcOrd="0" destOrd="0" presId="urn:microsoft.com/office/officeart/2005/8/layout/hierarchy1"/>
    <dgm:cxn modelId="{09188058-AB0C-49C5-AA68-55E5B1A8BF98}" type="presParOf" srcId="{DB9224B4-185E-4403-87D5-9CDB46C4BBF3}" destId="{61857708-4AF0-482A-A915-D017A94C9424}" srcOrd="0" destOrd="0" presId="urn:microsoft.com/office/officeart/2005/8/layout/hierarchy1"/>
    <dgm:cxn modelId="{09338DE3-3B91-443A-A960-CEC399B3B4EA}" type="presParOf" srcId="{DB9224B4-185E-4403-87D5-9CDB46C4BBF3}" destId="{53B6D77A-677C-4BED-8926-36B098F40FD2}" srcOrd="1" destOrd="0" presId="urn:microsoft.com/office/officeart/2005/8/layout/hierarchy1"/>
    <dgm:cxn modelId="{3E8D73CA-3F81-4D90-8044-9BD1B629B55D}" type="presParOf" srcId="{2FD32035-6ADE-462C-B8FB-A1CCF84F2CCF}" destId="{FE2C1B6E-6F42-4BC8-B787-061572EFE07D}" srcOrd="1" destOrd="0" presId="urn:microsoft.com/office/officeart/2005/8/layout/hierarchy1"/>
    <dgm:cxn modelId="{B3DC12AD-430A-4F8D-B8E6-96BC8AA5ADD9}" type="presParOf" srcId="{FE2C1B6E-6F42-4BC8-B787-061572EFE07D}" destId="{AFEA3C25-1AB4-4F2C-90F2-927094A41F5C}" srcOrd="0" destOrd="0" presId="urn:microsoft.com/office/officeart/2005/8/layout/hierarchy1"/>
    <dgm:cxn modelId="{D8503CEA-B0FC-49A6-89F6-89E50872B183}" type="presParOf" srcId="{FE2C1B6E-6F42-4BC8-B787-061572EFE07D}" destId="{B8FDFA95-EC93-490E-993F-557C8BC94BCE}" srcOrd="1" destOrd="0" presId="urn:microsoft.com/office/officeart/2005/8/layout/hierarchy1"/>
    <dgm:cxn modelId="{E59B81C0-9E7A-451F-B95B-C31CB8E092D8}" type="presParOf" srcId="{B8FDFA95-EC93-490E-993F-557C8BC94BCE}" destId="{B4ED4AFB-7C8F-4C8A-B1AD-17B3C317F213}" srcOrd="0" destOrd="0" presId="urn:microsoft.com/office/officeart/2005/8/layout/hierarchy1"/>
    <dgm:cxn modelId="{CC04ECF7-3069-4946-9CD5-B75E6F25B097}" type="presParOf" srcId="{B4ED4AFB-7C8F-4C8A-B1AD-17B3C317F213}" destId="{E9E16F41-7DBC-40C1-A234-2D7E62627A11}" srcOrd="0" destOrd="0" presId="urn:microsoft.com/office/officeart/2005/8/layout/hierarchy1"/>
    <dgm:cxn modelId="{C2F7007B-2EBC-4F92-9657-19A04513DA58}" type="presParOf" srcId="{B4ED4AFB-7C8F-4C8A-B1AD-17B3C317F213}" destId="{2CB6BD7B-F148-47A8-9EDB-8022E921CDDC}" srcOrd="1" destOrd="0" presId="urn:microsoft.com/office/officeart/2005/8/layout/hierarchy1"/>
    <dgm:cxn modelId="{BD86CBB3-0B81-4DE3-8AC8-8C42393478AF}" type="presParOf" srcId="{B8FDFA95-EC93-490E-993F-557C8BC94BCE}" destId="{F64F367A-F5B1-45E2-AC10-383F873BDC16}" srcOrd="1" destOrd="0" presId="urn:microsoft.com/office/officeart/2005/8/layout/hierarchy1"/>
    <dgm:cxn modelId="{C18851DE-63C9-47AF-85DD-BD233BF49566}" type="presParOf" srcId="{FE2C1B6E-6F42-4BC8-B787-061572EFE07D}" destId="{1830C826-DD31-4F08-A04A-78BE7EBD9DB8}" srcOrd="2" destOrd="0" presId="urn:microsoft.com/office/officeart/2005/8/layout/hierarchy1"/>
    <dgm:cxn modelId="{A548100F-62CF-4AAB-B076-E6D1BB204F76}" type="presParOf" srcId="{FE2C1B6E-6F42-4BC8-B787-061572EFE07D}" destId="{66DBD3EE-3569-44EC-9F05-1626DDD13F12}" srcOrd="3" destOrd="0" presId="urn:microsoft.com/office/officeart/2005/8/layout/hierarchy1"/>
    <dgm:cxn modelId="{FB6D150B-383F-45E7-B6F0-28CE005EB737}" type="presParOf" srcId="{66DBD3EE-3569-44EC-9F05-1626DDD13F12}" destId="{03E96DF0-C136-4A79-8071-A7E86A3CD4E9}" srcOrd="0" destOrd="0" presId="urn:microsoft.com/office/officeart/2005/8/layout/hierarchy1"/>
    <dgm:cxn modelId="{6F313203-D121-421D-AE13-14CDCA839BC9}" type="presParOf" srcId="{03E96DF0-C136-4A79-8071-A7E86A3CD4E9}" destId="{8067BE4B-339A-4E7D-9CC2-B64C6966C7DC}" srcOrd="0" destOrd="0" presId="urn:microsoft.com/office/officeart/2005/8/layout/hierarchy1"/>
    <dgm:cxn modelId="{74D35339-B134-4FE3-99F7-99A15A371ADF}" type="presParOf" srcId="{03E96DF0-C136-4A79-8071-A7E86A3CD4E9}" destId="{A26DBB05-2DBB-4E63-8DF9-11018EEFE8A5}" srcOrd="1" destOrd="0" presId="urn:microsoft.com/office/officeart/2005/8/layout/hierarchy1"/>
    <dgm:cxn modelId="{BA1CB47A-8CC0-42F0-943A-32D18DC13F96}" type="presParOf" srcId="{66DBD3EE-3569-44EC-9F05-1626DDD13F12}" destId="{4A25A23F-D6E0-4140-AD9A-E11934A92DB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B483F5-174E-464D-9371-62B0FE5F509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4A9DDA-13FD-4553-988C-199F1EE37537}">
      <dgm:prSet phldrT="[Текст]" custT="1"/>
      <dgm:spPr/>
      <dgm:t>
        <a:bodyPr/>
        <a:lstStyle/>
        <a:p>
          <a:r>
            <a:rPr lang="ru-RU" sz="5400" dirty="0"/>
            <a:t>Подходы к оценке достижений  </a:t>
          </a:r>
        </a:p>
      </dgm:t>
    </dgm:pt>
    <dgm:pt modelId="{6733FAFE-718B-4BDB-894A-4E5070CAD560}" type="parTrans" cxnId="{AB5DFB63-5D04-4AFC-A676-258CD94FBDE1}">
      <dgm:prSet/>
      <dgm:spPr/>
      <dgm:t>
        <a:bodyPr/>
        <a:lstStyle/>
        <a:p>
          <a:endParaRPr lang="ru-RU"/>
        </a:p>
      </dgm:t>
    </dgm:pt>
    <dgm:pt modelId="{EBC5BD45-96DC-4B54-B50C-143DE707801D}" type="sibTrans" cxnId="{AB5DFB63-5D04-4AFC-A676-258CD94FBDE1}">
      <dgm:prSet/>
      <dgm:spPr/>
      <dgm:t>
        <a:bodyPr/>
        <a:lstStyle/>
        <a:p>
          <a:endParaRPr lang="ru-RU"/>
        </a:p>
      </dgm:t>
    </dgm:pt>
    <dgm:pt modelId="{B7AD11E1-44AC-44DA-8740-AE5B152E7612}">
      <dgm:prSet phldrT="[Текст]" custT="1"/>
      <dgm:spPr/>
      <dgm:t>
        <a:bodyPr/>
        <a:lstStyle/>
        <a:p>
          <a:r>
            <a:rPr lang="ru-RU" sz="2800" dirty="0"/>
            <a:t>Системно-</a:t>
          </a:r>
          <a:r>
            <a:rPr lang="ru-RU" sz="2800" dirty="0" err="1"/>
            <a:t>деятельностный</a:t>
          </a:r>
          <a:endParaRPr lang="ru-RU" sz="2800" dirty="0"/>
        </a:p>
      </dgm:t>
    </dgm:pt>
    <dgm:pt modelId="{FB11E24A-9B3B-4F51-AF19-8E4F18980395}" type="parTrans" cxnId="{6A465F8C-D665-48B8-8436-F5A1491BABA3}">
      <dgm:prSet/>
      <dgm:spPr/>
      <dgm:t>
        <a:bodyPr/>
        <a:lstStyle/>
        <a:p>
          <a:endParaRPr lang="ru-RU"/>
        </a:p>
      </dgm:t>
    </dgm:pt>
    <dgm:pt modelId="{B1FF47A5-473D-4C80-9E49-529F4675860E}" type="sibTrans" cxnId="{6A465F8C-D665-48B8-8436-F5A1491BABA3}">
      <dgm:prSet/>
      <dgm:spPr/>
      <dgm:t>
        <a:bodyPr/>
        <a:lstStyle/>
        <a:p>
          <a:endParaRPr lang="ru-RU"/>
        </a:p>
      </dgm:t>
    </dgm:pt>
    <dgm:pt modelId="{9B077E6F-E189-496E-9C79-F2403C730312}">
      <dgm:prSet phldrT="[Текст]" custT="1"/>
      <dgm:spPr/>
      <dgm:t>
        <a:bodyPr/>
        <a:lstStyle/>
        <a:p>
          <a:r>
            <a:rPr lang="ru-RU" sz="2800" dirty="0"/>
            <a:t>Комплексный</a:t>
          </a:r>
        </a:p>
      </dgm:t>
    </dgm:pt>
    <dgm:pt modelId="{4ABBEA6D-D519-49DA-A70F-571665E2AAC2}" type="parTrans" cxnId="{6F031857-3C85-404E-A310-4C934A1EF895}">
      <dgm:prSet/>
      <dgm:spPr/>
      <dgm:t>
        <a:bodyPr/>
        <a:lstStyle/>
        <a:p>
          <a:endParaRPr lang="ru-RU"/>
        </a:p>
      </dgm:t>
    </dgm:pt>
    <dgm:pt modelId="{BA4B0DF4-FCDF-4BDB-9C0F-E19B9044BAB2}" type="sibTrans" cxnId="{6F031857-3C85-404E-A310-4C934A1EF895}">
      <dgm:prSet/>
      <dgm:spPr/>
      <dgm:t>
        <a:bodyPr/>
        <a:lstStyle/>
        <a:p>
          <a:endParaRPr lang="ru-RU"/>
        </a:p>
      </dgm:t>
    </dgm:pt>
    <dgm:pt modelId="{47F32EB1-2EF9-444B-9E4D-47FB04FC8FF4}">
      <dgm:prSet phldrT="[Текст]" custT="1"/>
      <dgm:spPr/>
      <dgm:t>
        <a:bodyPr/>
        <a:lstStyle/>
        <a:p>
          <a:r>
            <a:rPr lang="ru-RU" sz="2800" dirty="0"/>
            <a:t>Уровневый</a:t>
          </a:r>
        </a:p>
      </dgm:t>
    </dgm:pt>
    <dgm:pt modelId="{E62E6B24-C089-4BC4-A177-4091900A9011}" type="parTrans" cxnId="{677793AC-C9B7-46C2-AFD4-96F116A2A8DB}">
      <dgm:prSet/>
      <dgm:spPr/>
      <dgm:t>
        <a:bodyPr/>
        <a:lstStyle/>
        <a:p>
          <a:endParaRPr lang="ru-RU"/>
        </a:p>
      </dgm:t>
    </dgm:pt>
    <dgm:pt modelId="{062B515A-899A-45CB-9A99-8BB2CB0354F7}" type="sibTrans" cxnId="{677793AC-C9B7-46C2-AFD4-96F116A2A8DB}">
      <dgm:prSet/>
      <dgm:spPr/>
      <dgm:t>
        <a:bodyPr/>
        <a:lstStyle/>
        <a:p>
          <a:endParaRPr lang="ru-RU"/>
        </a:p>
      </dgm:t>
    </dgm:pt>
    <dgm:pt modelId="{E28B67E2-63D5-4FB7-B15F-4A61398868A4}" type="pres">
      <dgm:prSet presAssocID="{77B483F5-174E-464D-9371-62B0FE5F50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10B5918-5913-4F30-B072-E36BB3BB322D}" type="pres">
      <dgm:prSet presAssocID="{504A9DDA-13FD-4553-988C-199F1EE37537}" presName="hierRoot1" presStyleCnt="0">
        <dgm:presLayoutVars>
          <dgm:hierBranch val="init"/>
        </dgm:presLayoutVars>
      </dgm:prSet>
      <dgm:spPr/>
    </dgm:pt>
    <dgm:pt modelId="{9CA73D42-4B4C-4653-8A59-0734DCBC3F06}" type="pres">
      <dgm:prSet presAssocID="{504A9DDA-13FD-4553-988C-199F1EE37537}" presName="rootComposite1" presStyleCnt="0"/>
      <dgm:spPr/>
    </dgm:pt>
    <dgm:pt modelId="{2EBD058D-558F-4990-BAD8-32BB1DF956E5}" type="pres">
      <dgm:prSet presAssocID="{504A9DDA-13FD-4553-988C-199F1EE37537}" presName="rootText1" presStyleLbl="node0" presStyleIdx="0" presStyleCnt="1" custScaleX="286877" custScaleY="1579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AC3BD6-BBC9-43F3-94CD-1D5DE884B4C0}" type="pres">
      <dgm:prSet presAssocID="{504A9DDA-13FD-4553-988C-199F1EE3753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BD7357B-045E-40A0-96C3-0DE8E77A121E}" type="pres">
      <dgm:prSet presAssocID="{504A9DDA-13FD-4553-988C-199F1EE37537}" presName="hierChild2" presStyleCnt="0"/>
      <dgm:spPr/>
    </dgm:pt>
    <dgm:pt modelId="{0D2CE908-83B6-4CE9-9875-105E99B4D87F}" type="pres">
      <dgm:prSet presAssocID="{FB11E24A-9B3B-4F51-AF19-8E4F18980395}" presName="Name37" presStyleLbl="parChTrans1D2" presStyleIdx="0" presStyleCnt="3"/>
      <dgm:spPr/>
      <dgm:t>
        <a:bodyPr/>
        <a:lstStyle/>
        <a:p>
          <a:endParaRPr lang="ru-RU"/>
        </a:p>
      </dgm:t>
    </dgm:pt>
    <dgm:pt modelId="{54DA89D3-8407-4D1B-8A93-3A849CB23942}" type="pres">
      <dgm:prSet presAssocID="{B7AD11E1-44AC-44DA-8740-AE5B152E7612}" presName="hierRoot2" presStyleCnt="0">
        <dgm:presLayoutVars>
          <dgm:hierBranch val="init"/>
        </dgm:presLayoutVars>
      </dgm:prSet>
      <dgm:spPr/>
    </dgm:pt>
    <dgm:pt modelId="{EBDA98A4-2AE0-4266-B058-38896737594F}" type="pres">
      <dgm:prSet presAssocID="{B7AD11E1-44AC-44DA-8740-AE5B152E7612}" presName="rootComposite" presStyleCnt="0"/>
      <dgm:spPr/>
    </dgm:pt>
    <dgm:pt modelId="{A63B0994-813A-40CB-B842-46C10C586026}" type="pres">
      <dgm:prSet presAssocID="{B7AD11E1-44AC-44DA-8740-AE5B152E7612}" presName="rootText" presStyleLbl="node2" presStyleIdx="0" presStyleCnt="3" custScaleX="1379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B68031-EBDC-4C45-9300-FAA14AA40E2A}" type="pres">
      <dgm:prSet presAssocID="{B7AD11E1-44AC-44DA-8740-AE5B152E7612}" presName="rootConnector" presStyleLbl="node2" presStyleIdx="0" presStyleCnt="3"/>
      <dgm:spPr/>
      <dgm:t>
        <a:bodyPr/>
        <a:lstStyle/>
        <a:p>
          <a:endParaRPr lang="ru-RU"/>
        </a:p>
      </dgm:t>
    </dgm:pt>
    <dgm:pt modelId="{FEFAEEF5-2E7C-4139-88B2-F4213217308F}" type="pres">
      <dgm:prSet presAssocID="{B7AD11E1-44AC-44DA-8740-AE5B152E7612}" presName="hierChild4" presStyleCnt="0"/>
      <dgm:spPr/>
    </dgm:pt>
    <dgm:pt modelId="{804926FB-D1CD-4FAC-9466-DE59480B67B1}" type="pres">
      <dgm:prSet presAssocID="{B7AD11E1-44AC-44DA-8740-AE5B152E7612}" presName="hierChild5" presStyleCnt="0"/>
      <dgm:spPr/>
    </dgm:pt>
    <dgm:pt modelId="{58EC5AF6-225A-41A7-9A17-C48CC33B4C89}" type="pres">
      <dgm:prSet presAssocID="{4ABBEA6D-D519-49DA-A70F-571665E2AAC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41E8D576-DDE9-460F-BF9D-FDD72FE76BFA}" type="pres">
      <dgm:prSet presAssocID="{9B077E6F-E189-496E-9C79-F2403C730312}" presName="hierRoot2" presStyleCnt="0">
        <dgm:presLayoutVars>
          <dgm:hierBranch val="init"/>
        </dgm:presLayoutVars>
      </dgm:prSet>
      <dgm:spPr/>
    </dgm:pt>
    <dgm:pt modelId="{B33C8AE6-D438-430D-8403-0E0FB084D9BD}" type="pres">
      <dgm:prSet presAssocID="{9B077E6F-E189-496E-9C79-F2403C730312}" presName="rootComposite" presStyleCnt="0"/>
      <dgm:spPr/>
    </dgm:pt>
    <dgm:pt modelId="{20D97F69-54E2-40AA-9EC9-8DC95F63D982}" type="pres">
      <dgm:prSet presAssocID="{9B077E6F-E189-496E-9C79-F2403C730312}" presName="rootText" presStyleLbl="node2" presStyleIdx="1" presStyleCnt="3" custScaleX="1275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3DB11D-B46A-4C85-9639-B7255A111A44}" type="pres">
      <dgm:prSet presAssocID="{9B077E6F-E189-496E-9C79-F2403C730312}" presName="rootConnector" presStyleLbl="node2" presStyleIdx="1" presStyleCnt="3"/>
      <dgm:spPr/>
      <dgm:t>
        <a:bodyPr/>
        <a:lstStyle/>
        <a:p>
          <a:endParaRPr lang="ru-RU"/>
        </a:p>
      </dgm:t>
    </dgm:pt>
    <dgm:pt modelId="{E15333C7-B62D-4995-B937-BFABB201C2C9}" type="pres">
      <dgm:prSet presAssocID="{9B077E6F-E189-496E-9C79-F2403C730312}" presName="hierChild4" presStyleCnt="0"/>
      <dgm:spPr/>
    </dgm:pt>
    <dgm:pt modelId="{6DE0F0A2-34B9-4DA4-9C9B-32D9C76E5A06}" type="pres">
      <dgm:prSet presAssocID="{9B077E6F-E189-496E-9C79-F2403C730312}" presName="hierChild5" presStyleCnt="0"/>
      <dgm:spPr/>
    </dgm:pt>
    <dgm:pt modelId="{B00BBE21-119E-4830-B414-ECAFD89B14FD}" type="pres">
      <dgm:prSet presAssocID="{E62E6B24-C089-4BC4-A177-4091900A9011}" presName="Name37" presStyleLbl="parChTrans1D2" presStyleIdx="2" presStyleCnt="3"/>
      <dgm:spPr/>
      <dgm:t>
        <a:bodyPr/>
        <a:lstStyle/>
        <a:p>
          <a:endParaRPr lang="ru-RU"/>
        </a:p>
      </dgm:t>
    </dgm:pt>
    <dgm:pt modelId="{3FEFCD45-879F-4F15-BEDA-F717B7B834BC}" type="pres">
      <dgm:prSet presAssocID="{47F32EB1-2EF9-444B-9E4D-47FB04FC8FF4}" presName="hierRoot2" presStyleCnt="0">
        <dgm:presLayoutVars>
          <dgm:hierBranch val="init"/>
        </dgm:presLayoutVars>
      </dgm:prSet>
      <dgm:spPr/>
    </dgm:pt>
    <dgm:pt modelId="{B17CD222-E009-420E-A968-08392DDB5696}" type="pres">
      <dgm:prSet presAssocID="{47F32EB1-2EF9-444B-9E4D-47FB04FC8FF4}" presName="rootComposite" presStyleCnt="0"/>
      <dgm:spPr/>
    </dgm:pt>
    <dgm:pt modelId="{F05F29CF-87E4-4F7A-A6C2-C5CED1F00238}" type="pres">
      <dgm:prSet presAssocID="{47F32EB1-2EF9-444B-9E4D-47FB04FC8FF4}" presName="rootText" presStyleLbl="node2" presStyleIdx="2" presStyleCnt="3" custScaleX="956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5C1EFE-6595-45C1-944C-4920127CAB0D}" type="pres">
      <dgm:prSet presAssocID="{47F32EB1-2EF9-444B-9E4D-47FB04FC8FF4}" presName="rootConnector" presStyleLbl="node2" presStyleIdx="2" presStyleCnt="3"/>
      <dgm:spPr/>
      <dgm:t>
        <a:bodyPr/>
        <a:lstStyle/>
        <a:p>
          <a:endParaRPr lang="ru-RU"/>
        </a:p>
      </dgm:t>
    </dgm:pt>
    <dgm:pt modelId="{02237D0E-9724-4EC4-866F-26186B6CF491}" type="pres">
      <dgm:prSet presAssocID="{47F32EB1-2EF9-444B-9E4D-47FB04FC8FF4}" presName="hierChild4" presStyleCnt="0"/>
      <dgm:spPr/>
    </dgm:pt>
    <dgm:pt modelId="{F1F271EE-DEC8-49D1-9148-F5895092E354}" type="pres">
      <dgm:prSet presAssocID="{47F32EB1-2EF9-444B-9E4D-47FB04FC8FF4}" presName="hierChild5" presStyleCnt="0"/>
      <dgm:spPr/>
    </dgm:pt>
    <dgm:pt modelId="{EF311E33-F9E5-4BAE-BB1A-A8BE80727983}" type="pres">
      <dgm:prSet presAssocID="{504A9DDA-13FD-4553-988C-199F1EE37537}" presName="hierChild3" presStyleCnt="0"/>
      <dgm:spPr/>
    </dgm:pt>
  </dgm:ptLst>
  <dgm:cxnLst>
    <dgm:cxn modelId="{23F38005-4E06-49C6-B942-BFED5F0D66B0}" type="presOf" srcId="{47F32EB1-2EF9-444B-9E4D-47FB04FC8FF4}" destId="{F05F29CF-87E4-4F7A-A6C2-C5CED1F00238}" srcOrd="0" destOrd="0" presId="urn:microsoft.com/office/officeart/2005/8/layout/orgChart1"/>
    <dgm:cxn modelId="{677793AC-C9B7-46C2-AFD4-96F116A2A8DB}" srcId="{504A9DDA-13FD-4553-988C-199F1EE37537}" destId="{47F32EB1-2EF9-444B-9E4D-47FB04FC8FF4}" srcOrd="2" destOrd="0" parTransId="{E62E6B24-C089-4BC4-A177-4091900A9011}" sibTransId="{062B515A-899A-45CB-9A99-8BB2CB0354F7}"/>
    <dgm:cxn modelId="{7E7FD85C-4EA3-4490-95B7-AF5440C1ADCB}" type="presOf" srcId="{77B483F5-174E-464D-9371-62B0FE5F5091}" destId="{E28B67E2-63D5-4FB7-B15F-4A61398868A4}" srcOrd="0" destOrd="0" presId="urn:microsoft.com/office/officeart/2005/8/layout/orgChart1"/>
    <dgm:cxn modelId="{4C817A3E-131B-41D9-88E6-47D5EE9686BE}" type="presOf" srcId="{504A9DDA-13FD-4553-988C-199F1EE37537}" destId="{2EBD058D-558F-4990-BAD8-32BB1DF956E5}" srcOrd="0" destOrd="0" presId="urn:microsoft.com/office/officeart/2005/8/layout/orgChart1"/>
    <dgm:cxn modelId="{0C91C2F5-6C40-44A3-AD89-BDBCD911675A}" type="presOf" srcId="{B7AD11E1-44AC-44DA-8740-AE5B152E7612}" destId="{88B68031-EBDC-4C45-9300-FAA14AA40E2A}" srcOrd="1" destOrd="0" presId="urn:microsoft.com/office/officeart/2005/8/layout/orgChart1"/>
    <dgm:cxn modelId="{03020B51-C697-4629-ACF5-C6DFE5B992E9}" type="presOf" srcId="{E62E6B24-C089-4BC4-A177-4091900A9011}" destId="{B00BBE21-119E-4830-B414-ECAFD89B14FD}" srcOrd="0" destOrd="0" presId="urn:microsoft.com/office/officeart/2005/8/layout/orgChart1"/>
    <dgm:cxn modelId="{AB5DFB63-5D04-4AFC-A676-258CD94FBDE1}" srcId="{77B483F5-174E-464D-9371-62B0FE5F5091}" destId="{504A9DDA-13FD-4553-988C-199F1EE37537}" srcOrd="0" destOrd="0" parTransId="{6733FAFE-718B-4BDB-894A-4E5070CAD560}" sibTransId="{EBC5BD45-96DC-4B54-B50C-143DE707801D}"/>
    <dgm:cxn modelId="{A37AB560-AA91-4D80-AF26-3BBAA0F38220}" type="presOf" srcId="{B7AD11E1-44AC-44DA-8740-AE5B152E7612}" destId="{A63B0994-813A-40CB-B842-46C10C586026}" srcOrd="0" destOrd="0" presId="urn:microsoft.com/office/officeart/2005/8/layout/orgChart1"/>
    <dgm:cxn modelId="{7DCAD654-B39D-4B3F-9210-57CF60CF06B4}" type="presOf" srcId="{47F32EB1-2EF9-444B-9E4D-47FB04FC8FF4}" destId="{625C1EFE-6595-45C1-944C-4920127CAB0D}" srcOrd="1" destOrd="0" presId="urn:microsoft.com/office/officeart/2005/8/layout/orgChart1"/>
    <dgm:cxn modelId="{52AB3AD6-EC54-457B-9076-75C428C1AF0F}" type="presOf" srcId="{9B077E6F-E189-496E-9C79-F2403C730312}" destId="{4C3DB11D-B46A-4C85-9639-B7255A111A44}" srcOrd="1" destOrd="0" presId="urn:microsoft.com/office/officeart/2005/8/layout/orgChart1"/>
    <dgm:cxn modelId="{7EEB5583-D61B-4994-9372-9624D25E918F}" type="presOf" srcId="{9B077E6F-E189-496E-9C79-F2403C730312}" destId="{20D97F69-54E2-40AA-9EC9-8DC95F63D982}" srcOrd="0" destOrd="0" presId="urn:microsoft.com/office/officeart/2005/8/layout/orgChart1"/>
    <dgm:cxn modelId="{6A465F8C-D665-48B8-8436-F5A1491BABA3}" srcId="{504A9DDA-13FD-4553-988C-199F1EE37537}" destId="{B7AD11E1-44AC-44DA-8740-AE5B152E7612}" srcOrd="0" destOrd="0" parTransId="{FB11E24A-9B3B-4F51-AF19-8E4F18980395}" sibTransId="{B1FF47A5-473D-4C80-9E49-529F4675860E}"/>
    <dgm:cxn modelId="{C7697559-5D8A-4709-A8A8-642D788587B3}" type="presOf" srcId="{4ABBEA6D-D519-49DA-A70F-571665E2AAC2}" destId="{58EC5AF6-225A-41A7-9A17-C48CC33B4C89}" srcOrd="0" destOrd="0" presId="urn:microsoft.com/office/officeart/2005/8/layout/orgChart1"/>
    <dgm:cxn modelId="{29BA8E4E-1AE3-4E5C-9E0D-6EEB91AE072B}" type="presOf" srcId="{504A9DDA-13FD-4553-988C-199F1EE37537}" destId="{CFAC3BD6-BBC9-43F3-94CD-1D5DE884B4C0}" srcOrd="1" destOrd="0" presId="urn:microsoft.com/office/officeart/2005/8/layout/orgChart1"/>
    <dgm:cxn modelId="{FB656A17-BCDB-486D-8C7D-3A7B1E7CA898}" type="presOf" srcId="{FB11E24A-9B3B-4F51-AF19-8E4F18980395}" destId="{0D2CE908-83B6-4CE9-9875-105E99B4D87F}" srcOrd="0" destOrd="0" presId="urn:microsoft.com/office/officeart/2005/8/layout/orgChart1"/>
    <dgm:cxn modelId="{6F031857-3C85-404E-A310-4C934A1EF895}" srcId="{504A9DDA-13FD-4553-988C-199F1EE37537}" destId="{9B077E6F-E189-496E-9C79-F2403C730312}" srcOrd="1" destOrd="0" parTransId="{4ABBEA6D-D519-49DA-A70F-571665E2AAC2}" sibTransId="{BA4B0DF4-FCDF-4BDB-9C0F-E19B9044BAB2}"/>
    <dgm:cxn modelId="{216AF0A9-E413-40CD-A6DE-FBCA3E7794C3}" type="presParOf" srcId="{E28B67E2-63D5-4FB7-B15F-4A61398868A4}" destId="{010B5918-5913-4F30-B072-E36BB3BB322D}" srcOrd="0" destOrd="0" presId="urn:microsoft.com/office/officeart/2005/8/layout/orgChart1"/>
    <dgm:cxn modelId="{2958E0AF-9E89-4E20-A353-608EB49DEE56}" type="presParOf" srcId="{010B5918-5913-4F30-B072-E36BB3BB322D}" destId="{9CA73D42-4B4C-4653-8A59-0734DCBC3F06}" srcOrd="0" destOrd="0" presId="urn:microsoft.com/office/officeart/2005/8/layout/orgChart1"/>
    <dgm:cxn modelId="{30B5EEF8-91D9-4B6F-BFC4-4C8E9CC09AE7}" type="presParOf" srcId="{9CA73D42-4B4C-4653-8A59-0734DCBC3F06}" destId="{2EBD058D-558F-4990-BAD8-32BB1DF956E5}" srcOrd="0" destOrd="0" presId="urn:microsoft.com/office/officeart/2005/8/layout/orgChart1"/>
    <dgm:cxn modelId="{BB187766-CA06-471B-ADB6-7E87C6E88BA1}" type="presParOf" srcId="{9CA73D42-4B4C-4653-8A59-0734DCBC3F06}" destId="{CFAC3BD6-BBC9-43F3-94CD-1D5DE884B4C0}" srcOrd="1" destOrd="0" presId="urn:microsoft.com/office/officeart/2005/8/layout/orgChart1"/>
    <dgm:cxn modelId="{603692B1-D2DA-42F9-9652-BF8F214985F1}" type="presParOf" srcId="{010B5918-5913-4F30-B072-E36BB3BB322D}" destId="{7BD7357B-045E-40A0-96C3-0DE8E77A121E}" srcOrd="1" destOrd="0" presId="urn:microsoft.com/office/officeart/2005/8/layout/orgChart1"/>
    <dgm:cxn modelId="{52E05BCA-A8B7-4DE9-B9DD-9CB8532F1467}" type="presParOf" srcId="{7BD7357B-045E-40A0-96C3-0DE8E77A121E}" destId="{0D2CE908-83B6-4CE9-9875-105E99B4D87F}" srcOrd="0" destOrd="0" presId="urn:microsoft.com/office/officeart/2005/8/layout/orgChart1"/>
    <dgm:cxn modelId="{0FDC0E26-ED5B-480E-AB3E-2B9F1F04BF77}" type="presParOf" srcId="{7BD7357B-045E-40A0-96C3-0DE8E77A121E}" destId="{54DA89D3-8407-4D1B-8A93-3A849CB23942}" srcOrd="1" destOrd="0" presId="urn:microsoft.com/office/officeart/2005/8/layout/orgChart1"/>
    <dgm:cxn modelId="{001A997A-AF60-42DA-BAAA-48976FFCB360}" type="presParOf" srcId="{54DA89D3-8407-4D1B-8A93-3A849CB23942}" destId="{EBDA98A4-2AE0-4266-B058-38896737594F}" srcOrd="0" destOrd="0" presId="urn:microsoft.com/office/officeart/2005/8/layout/orgChart1"/>
    <dgm:cxn modelId="{5CA6D774-DAB6-41B6-87C4-7ED1AAD5DC26}" type="presParOf" srcId="{EBDA98A4-2AE0-4266-B058-38896737594F}" destId="{A63B0994-813A-40CB-B842-46C10C586026}" srcOrd="0" destOrd="0" presId="urn:microsoft.com/office/officeart/2005/8/layout/orgChart1"/>
    <dgm:cxn modelId="{61E7467D-BC64-48B3-96B6-CCBF1642E7C1}" type="presParOf" srcId="{EBDA98A4-2AE0-4266-B058-38896737594F}" destId="{88B68031-EBDC-4C45-9300-FAA14AA40E2A}" srcOrd="1" destOrd="0" presId="urn:microsoft.com/office/officeart/2005/8/layout/orgChart1"/>
    <dgm:cxn modelId="{48E3CAE5-4740-42B3-9119-552FC0591516}" type="presParOf" srcId="{54DA89D3-8407-4D1B-8A93-3A849CB23942}" destId="{FEFAEEF5-2E7C-4139-88B2-F4213217308F}" srcOrd="1" destOrd="0" presId="urn:microsoft.com/office/officeart/2005/8/layout/orgChart1"/>
    <dgm:cxn modelId="{15BC3274-7A76-41AC-B3BE-89A99F5C9881}" type="presParOf" srcId="{54DA89D3-8407-4D1B-8A93-3A849CB23942}" destId="{804926FB-D1CD-4FAC-9466-DE59480B67B1}" srcOrd="2" destOrd="0" presId="urn:microsoft.com/office/officeart/2005/8/layout/orgChart1"/>
    <dgm:cxn modelId="{11489F5D-AC20-4939-BDF0-0B5659C4C0CB}" type="presParOf" srcId="{7BD7357B-045E-40A0-96C3-0DE8E77A121E}" destId="{58EC5AF6-225A-41A7-9A17-C48CC33B4C89}" srcOrd="2" destOrd="0" presId="urn:microsoft.com/office/officeart/2005/8/layout/orgChart1"/>
    <dgm:cxn modelId="{69ADF138-62E2-4C61-BA71-F23DF1539090}" type="presParOf" srcId="{7BD7357B-045E-40A0-96C3-0DE8E77A121E}" destId="{41E8D576-DDE9-460F-BF9D-FDD72FE76BFA}" srcOrd="3" destOrd="0" presId="urn:microsoft.com/office/officeart/2005/8/layout/orgChart1"/>
    <dgm:cxn modelId="{79B33B3B-BD00-45CF-B47E-704F8D4B5242}" type="presParOf" srcId="{41E8D576-DDE9-460F-BF9D-FDD72FE76BFA}" destId="{B33C8AE6-D438-430D-8403-0E0FB084D9BD}" srcOrd="0" destOrd="0" presId="urn:microsoft.com/office/officeart/2005/8/layout/orgChart1"/>
    <dgm:cxn modelId="{C4A37C60-4C29-47F5-9FC8-0ECCF5B6D46C}" type="presParOf" srcId="{B33C8AE6-D438-430D-8403-0E0FB084D9BD}" destId="{20D97F69-54E2-40AA-9EC9-8DC95F63D982}" srcOrd="0" destOrd="0" presId="urn:microsoft.com/office/officeart/2005/8/layout/orgChart1"/>
    <dgm:cxn modelId="{43EE6C9A-5A49-4010-A5F8-7499CF884C2C}" type="presParOf" srcId="{B33C8AE6-D438-430D-8403-0E0FB084D9BD}" destId="{4C3DB11D-B46A-4C85-9639-B7255A111A44}" srcOrd="1" destOrd="0" presId="urn:microsoft.com/office/officeart/2005/8/layout/orgChart1"/>
    <dgm:cxn modelId="{B8195B77-BB45-4089-9227-D10CF1EC7ABB}" type="presParOf" srcId="{41E8D576-DDE9-460F-BF9D-FDD72FE76BFA}" destId="{E15333C7-B62D-4995-B937-BFABB201C2C9}" srcOrd="1" destOrd="0" presId="urn:microsoft.com/office/officeart/2005/8/layout/orgChart1"/>
    <dgm:cxn modelId="{08870E60-3D6C-447B-9726-365BD5077662}" type="presParOf" srcId="{41E8D576-DDE9-460F-BF9D-FDD72FE76BFA}" destId="{6DE0F0A2-34B9-4DA4-9C9B-32D9C76E5A06}" srcOrd="2" destOrd="0" presId="urn:microsoft.com/office/officeart/2005/8/layout/orgChart1"/>
    <dgm:cxn modelId="{B8FF69EF-D912-4156-A8F3-DB87FCB36F69}" type="presParOf" srcId="{7BD7357B-045E-40A0-96C3-0DE8E77A121E}" destId="{B00BBE21-119E-4830-B414-ECAFD89B14FD}" srcOrd="4" destOrd="0" presId="urn:microsoft.com/office/officeart/2005/8/layout/orgChart1"/>
    <dgm:cxn modelId="{86D0D1C8-8875-44A7-87C2-B096DDC1CB92}" type="presParOf" srcId="{7BD7357B-045E-40A0-96C3-0DE8E77A121E}" destId="{3FEFCD45-879F-4F15-BEDA-F717B7B834BC}" srcOrd="5" destOrd="0" presId="urn:microsoft.com/office/officeart/2005/8/layout/orgChart1"/>
    <dgm:cxn modelId="{9180A78C-1781-434D-A5C8-80CA6F77679B}" type="presParOf" srcId="{3FEFCD45-879F-4F15-BEDA-F717B7B834BC}" destId="{B17CD222-E009-420E-A968-08392DDB5696}" srcOrd="0" destOrd="0" presId="urn:microsoft.com/office/officeart/2005/8/layout/orgChart1"/>
    <dgm:cxn modelId="{D75E07B3-93C8-411F-A6F4-504C3BA28343}" type="presParOf" srcId="{B17CD222-E009-420E-A968-08392DDB5696}" destId="{F05F29CF-87E4-4F7A-A6C2-C5CED1F00238}" srcOrd="0" destOrd="0" presId="urn:microsoft.com/office/officeart/2005/8/layout/orgChart1"/>
    <dgm:cxn modelId="{DAC5EC56-DDF4-4AC0-954B-CF6C5D83E5A4}" type="presParOf" srcId="{B17CD222-E009-420E-A968-08392DDB5696}" destId="{625C1EFE-6595-45C1-944C-4920127CAB0D}" srcOrd="1" destOrd="0" presId="urn:microsoft.com/office/officeart/2005/8/layout/orgChart1"/>
    <dgm:cxn modelId="{29A9A34C-705B-47F1-8E28-A7C8FD6F1191}" type="presParOf" srcId="{3FEFCD45-879F-4F15-BEDA-F717B7B834BC}" destId="{02237D0E-9724-4EC4-866F-26186B6CF491}" srcOrd="1" destOrd="0" presId="urn:microsoft.com/office/officeart/2005/8/layout/orgChart1"/>
    <dgm:cxn modelId="{ACB72736-FF54-4AEB-BE31-C11184F9CC15}" type="presParOf" srcId="{3FEFCD45-879F-4F15-BEDA-F717B7B834BC}" destId="{F1F271EE-DEC8-49D1-9148-F5895092E354}" srcOrd="2" destOrd="0" presId="urn:microsoft.com/office/officeart/2005/8/layout/orgChart1"/>
    <dgm:cxn modelId="{9F190F79-A621-4AF2-872F-866169087BAF}" type="presParOf" srcId="{010B5918-5913-4F30-B072-E36BB3BB322D}" destId="{EF311E33-F9E5-4BAE-BB1A-A8BE807279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85F366-7C54-4B3C-83A6-2EE240D55D2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8002D5-6CE6-44D0-B1A1-B851D8578C41}">
      <dgm:prSet phldrT="[Текст]" custT="1"/>
      <dgm:spPr/>
      <dgm:t>
        <a:bodyPr/>
        <a:lstStyle/>
        <a:p>
          <a:r>
            <a:rPr lang="ru-RU" sz="4000" dirty="0"/>
            <a:t>Планируемые результаты</a:t>
          </a:r>
        </a:p>
      </dgm:t>
    </dgm:pt>
    <dgm:pt modelId="{5F58F483-BA2D-42F4-9A6D-5A98A1658A9B}" type="parTrans" cxnId="{3F58A965-2866-4564-8E5A-1234A3875DB3}">
      <dgm:prSet/>
      <dgm:spPr/>
      <dgm:t>
        <a:bodyPr/>
        <a:lstStyle/>
        <a:p>
          <a:endParaRPr lang="ru-RU"/>
        </a:p>
      </dgm:t>
    </dgm:pt>
    <dgm:pt modelId="{74EFBDDD-DB1C-4467-A42F-AF8B8C7216F0}" type="sibTrans" cxnId="{3F58A965-2866-4564-8E5A-1234A3875DB3}">
      <dgm:prSet/>
      <dgm:spPr/>
      <dgm:t>
        <a:bodyPr/>
        <a:lstStyle/>
        <a:p>
          <a:endParaRPr lang="ru-RU"/>
        </a:p>
      </dgm:t>
    </dgm:pt>
    <dgm:pt modelId="{5010C346-0420-4EAF-A7AA-DD4CEF25C5BF}">
      <dgm:prSet phldrT="[Текст]" custT="1"/>
      <dgm:spPr/>
      <dgm:t>
        <a:bodyPr/>
        <a:lstStyle/>
        <a:p>
          <a:r>
            <a:rPr lang="ru-RU" sz="2400" dirty="0"/>
            <a:t>Предметные</a:t>
          </a:r>
        </a:p>
      </dgm:t>
    </dgm:pt>
    <dgm:pt modelId="{65D9A5EC-40B3-43A6-844F-17813BCFF34A}" type="parTrans" cxnId="{5789F3B9-F40E-4424-915F-F636508C5FDF}">
      <dgm:prSet/>
      <dgm:spPr/>
      <dgm:t>
        <a:bodyPr/>
        <a:lstStyle/>
        <a:p>
          <a:endParaRPr lang="ru-RU"/>
        </a:p>
      </dgm:t>
    </dgm:pt>
    <dgm:pt modelId="{580055AC-476A-436C-B2C1-8E24D250AB5C}" type="sibTrans" cxnId="{5789F3B9-F40E-4424-915F-F636508C5FDF}">
      <dgm:prSet/>
      <dgm:spPr/>
      <dgm:t>
        <a:bodyPr/>
        <a:lstStyle/>
        <a:p>
          <a:endParaRPr lang="ru-RU"/>
        </a:p>
      </dgm:t>
    </dgm:pt>
    <dgm:pt modelId="{5A6E1FB9-065B-4F30-9670-BEEFE2A417D8}">
      <dgm:prSet phldrT="[Текст]" custT="1"/>
      <dgm:spPr/>
      <dgm:t>
        <a:bodyPr/>
        <a:lstStyle/>
        <a:p>
          <a:r>
            <a:rPr lang="ru-RU" sz="2400" dirty="0" err="1"/>
            <a:t>Метапредметные</a:t>
          </a:r>
          <a:endParaRPr lang="ru-RU" sz="2400" dirty="0"/>
        </a:p>
      </dgm:t>
    </dgm:pt>
    <dgm:pt modelId="{3C729E8A-6828-4914-97BD-594CFA90D0D6}" type="parTrans" cxnId="{A09314E8-BA42-42BA-8851-7187137B0EA4}">
      <dgm:prSet/>
      <dgm:spPr/>
      <dgm:t>
        <a:bodyPr/>
        <a:lstStyle/>
        <a:p>
          <a:endParaRPr lang="ru-RU"/>
        </a:p>
      </dgm:t>
    </dgm:pt>
    <dgm:pt modelId="{58196EEE-5668-405B-9DCC-78F922FACD84}" type="sibTrans" cxnId="{A09314E8-BA42-42BA-8851-7187137B0EA4}">
      <dgm:prSet/>
      <dgm:spPr/>
      <dgm:t>
        <a:bodyPr/>
        <a:lstStyle/>
        <a:p>
          <a:endParaRPr lang="ru-RU"/>
        </a:p>
      </dgm:t>
    </dgm:pt>
    <dgm:pt modelId="{50CE0C40-84F4-4616-A55E-9303186A9679}">
      <dgm:prSet custT="1"/>
      <dgm:spPr/>
      <dgm:t>
        <a:bodyPr/>
        <a:lstStyle/>
        <a:p>
          <a:r>
            <a:rPr lang="ru-RU" sz="2400" dirty="0"/>
            <a:t>Личностные</a:t>
          </a:r>
        </a:p>
      </dgm:t>
    </dgm:pt>
    <dgm:pt modelId="{9E1721E1-4462-462B-814D-C6175C7AB1B6}" type="parTrans" cxnId="{39F30182-58A7-4637-8019-8EF6AB046CC8}">
      <dgm:prSet/>
      <dgm:spPr/>
      <dgm:t>
        <a:bodyPr/>
        <a:lstStyle/>
        <a:p>
          <a:endParaRPr lang="ru-RU"/>
        </a:p>
      </dgm:t>
    </dgm:pt>
    <dgm:pt modelId="{0E215267-0F12-4DC5-ACE6-CF5D5BA3B730}" type="sibTrans" cxnId="{39F30182-58A7-4637-8019-8EF6AB046CC8}">
      <dgm:prSet/>
      <dgm:spPr/>
      <dgm:t>
        <a:bodyPr/>
        <a:lstStyle/>
        <a:p>
          <a:endParaRPr lang="ru-RU"/>
        </a:p>
      </dgm:t>
    </dgm:pt>
    <dgm:pt modelId="{28386CEB-D755-4FEE-AB01-F967B4DB2B66}" type="pres">
      <dgm:prSet presAssocID="{2F85F366-7C54-4B3C-83A6-2EE240D55D2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719C0F2-7E87-4451-9554-FD2FA65309DE}" type="pres">
      <dgm:prSet presAssocID="{B68002D5-6CE6-44D0-B1A1-B851D8578C41}" presName="hierRoot1" presStyleCnt="0"/>
      <dgm:spPr/>
    </dgm:pt>
    <dgm:pt modelId="{0FEFB29C-20CA-489E-B45E-AF0F942376B4}" type="pres">
      <dgm:prSet presAssocID="{B68002D5-6CE6-44D0-B1A1-B851D8578C41}" presName="composite" presStyleCnt="0"/>
      <dgm:spPr/>
    </dgm:pt>
    <dgm:pt modelId="{187F0409-4FC4-4196-836E-52797911FFFA}" type="pres">
      <dgm:prSet presAssocID="{B68002D5-6CE6-44D0-B1A1-B851D8578C41}" presName="background" presStyleLbl="node0" presStyleIdx="0" presStyleCnt="1"/>
      <dgm:spPr/>
    </dgm:pt>
    <dgm:pt modelId="{A7506104-3044-4B23-8731-0C4CF0A224CF}" type="pres">
      <dgm:prSet presAssocID="{B68002D5-6CE6-44D0-B1A1-B851D8578C41}" presName="text" presStyleLbl="fgAcc0" presStyleIdx="0" presStyleCnt="1" custScaleX="2145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74359C-CAAC-4D03-AD49-59FF68513C2E}" type="pres">
      <dgm:prSet presAssocID="{B68002D5-6CE6-44D0-B1A1-B851D8578C41}" presName="hierChild2" presStyleCnt="0"/>
      <dgm:spPr/>
    </dgm:pt>
    <dgm:pt modelId="{E789A2A5-FDBB-4BC8-90C1-F2FE9635F1C7}" type="pres">
      <dgm:prSet presAssocID="{65D9A5EC-40B3-43A6-844F-17813BCFF34A}" presName="Name10" presStyleLbl="parChTrans1D2" presStyleIdx="0" presStyleCnt="3"/>
      <dgm:spPr/>
      <dgm:t>
        <a:bodyPr/>
        <a:lstStyle/>
        <a:p>
          <a:endParaRPr lang="ru-RU"/>
        </a:p>
      </dgm:t>
    </dgm:pt>
    <dgm:pt modelId="{0C8F5BEF-300F-4011-9536-D7E8B290A58B}" type="pres">
      <dgm:prSet presAssocID="{5010C346-0420-4EAF-A7AA-DD4CEF25C5BF}" presName="hierRoot2" presStyleCnt="0"/>
      <dgm:spPr/>
    </dgm:pt>
    <dgm:pt modelId="{2B296614-32A0-434E-948D-0299770B61F6}" type="pres">
      <dgm:prSet presAssocID="{5010C346-0420-4EAF-A7AA-DD4CEF25C5BF}" presName="composite2" presStyleCnt="0"/>
      <dgm:spPr/>
    </dgm:pt>
    <dgm:pt modelId="{7ED817FF-2ED6-4D4A-9B5A-93FBBF410041}" type="pres">
      <dgm:prSet presAssocID="{5010C346-0420-4EAF-A7AA-DD4CEF25C5BF}" presName="background2" presStyleLbl="node2" presStyleIdx="0" presStyleCnt="3"/>
      <dgm:spPr/>
    </dgm:pt>
    <dgm:pt modelId="{F8E81A87-3DC7-4EC8-AEC1-AE80122D07E6}" type="pres">
      <dgm:prSet presAssocID="{5010C346-0420-4EAF-A7AA-DD4CEF25C5BF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77DD38-C7D2-44B1-A809-A38DA0A5C28A}" type="pres">
      <dgm:prSet presAssocID="{5010C346-0420-4EAF-A7AA-DD4CEF25C5BF}" presName="hierChild3" presStyleCnt="0"/>
      <dgm:spPr/>
    </dgm:pt>
    <dgm:pt modelId="{5C7133A2-B5A8-46B1-8CA3-BDB269689625}" type="pres">
      <dgm:prSet presAssocID="{3C729E8A-6828-4914-97BD-594CFA90D0D6}" presName="Name10" presStyleLbl="parChTrans1D2" presStyleIdx="1" presStyleCnt="3"/>
      <dgm:spPr/>
      <dgm:t>
        <a:bodyPr/>
        <a:lstStyle/>
        <a:p>
          <a:endParaRPr lang="ru-RU"/>
        </a:p>
      </dgm:t>
    </dgm:pt>
    <dgm:pt modelId="{7D804C46-9ABE-45C1-938A-7EB357ECD23B}" type="pres">
      <dgm:prSet presAssocID="{5A6E1FB9-065B-4F30-9670-BEEFE2A417D8}" presName="hierRoot2" presStyleCnt="0"/>
      <dgm:spPr/>
    </dgm:pt>
    <dgm:pt modelId="{01FB4669-8D7B-4F8C-AA4E-9E53AF639FE5}" type="pres">
      <dgm:prSet presAssocID="{5A6E1FB9-065B-4F30-9670-BEEFE2A417D8}" presName="composite2" presStyleCnt="0"/>
      <dgm:spPr/>
    </dgm:pt>
    <dgm:pt modelId="{C9C1D19D-808C-406C-8EF0-82E2187D3B66}" type="pres">
      <dgm:prSet presAssocID="{5A6E1FB9-065B-4F30-9670-BEEFE2A417D8}" presName="background2" presStyleLbl="node2" presStyleIdx="1" presStyleCnt="3"/>
      <dgm:spPr/>
    </dgm:pt>
    <dgm:pt modelId="{895B6C59-F5DF-4BDC-9571-E00839768036}" type="pres">
      <dgm:prSet presAssocID="{5A6E1FB9-065B-4F30-9670-BEEFE2A417D8}" presName="text2" presStyleLbl="fgAcc2" presStyleIdx="1" presStyleCnt="3" custScaleX="1348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9F1C57-86EB-4B5C-AA94-027A95240E32}" type="pres">
      <dgm:prSet presAssocID="{5A6E1FB9-065B-4F30-9670-BEEFE2A417D8}" presName="hierChild3" presStyleCnt="0"/>
      <dgm:spPr/>
    </dgm:pt>
    <dgm:pt modelId="{08C50042-A2A5-44A6-B98E-948D1FDA2EFE}" type="pres">
      <dgm:prSet presAssocID="{9E1721E1-4462-462B-814D-C6175C7AB1B6}" presName="Name10" presStyleLbl="parChTrans1D2" presStyleIdx="2" presStyleCnt="3"/>
      <dgm:spPr/>
      <dgm:t>
        <a:bodyPr/>
        <a:lstStyle/>
        <a:p>
          <a:endParaRPr lang="ru-RU"/>
        </a:p>
      </dgm:t>
    </dgm:pt>
    <dgm:pt modelId="{A56FA8AE-875C-4DE6-9CA0-23541C09C0A2}" type="pres">
      <dgm:prSet presAssocID="{50CE0C40-84F4-4616-A55E-9303186A9679}" presName="hierRoot2" presStyleCnt="0"/>
      <dgm:spPr/>
    </dgm:pt>
    <dgm:pt modelId="{EC235FD2-01EC-4CC9-B682-2DD256130070}" type="pres">
      <dgm:prSet presAssocID="{50CE0C40-84F4-4616-A55E-9303186A9679}" presName="composite2" presStyleCnt="0"/>
      <dgm:spPr/>
    </dgm:pt>
    <dgm:pt modelId="{270B0B49-2F35-49A6-90A2-D2BE8D1FA361}" type="pres">
      <dgm:prSet presAssocID="{50CE0C40-84F4-4616-A55E-9303186A9679}" presName="background2" presStyleLbl="node2" presStyleIdx="2" presStyleCnt="3"/>
      <dgm:spPr/>
    </dgm:pt>
    <dgm:pt modelId="{ACFB5D9B-F713-4D05-91E4-04A36ABEDBE7}" type="pres">
      <dgm:prSet presAssocID="{50CE0C40-84F4-4616-A55E-9303186A9679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4E9BA8-95A7-4F60-B9C7-A432BD395BDD}" type="pres">
      <dgm:prSet presAssocID="{50CE0C40-84F4-4616-A55E-9303186A9679}" presName="hierChild3" presStyleCnt="0"/>
      <dgm:spPr/>
    </dgm:pt>
  </dgm:ptLst>
  <dgm:cxnLst>
    <dgm:cxn modelId="{28A8E03A-ABBA-4834-89A5-1C65ECAE4994}" type="presOf" srcId="{50CE0C40-84F4-4616-A55E-9303186A9679}" destId="{ACFB5D9B-F713-4D05-91E4-04A36ABEDBE7}" srcOrd="0" destOrd="0" presId="urn:microsoft.com/office/officeart/2005/8/layout/hierarchy1"/>
    <dgm:cxn modelId="{8763998A-BEB1-4183-87BE-8929B1C98BE4}" type="presOf" srcId="{3C729E8A-6828-4914-97BD-594CFA90D0D6}" destId="{5C7133A2-B5A8-46B1-8CA3-BDB269689625}" srcOrd="0" destOrd="0" presId="urn:microsoft.com/office/officeart/2005/8/layout/hierarchy1"/>
    <dgm:cxn modelId="{1C905A8A-9672-4329-BE3A-AD9FD8A67112}" type="presOf" srcId="{9E1721E1-4462-462B-814D-C6175C7AB1B6}" destId="{08C50042-A2A5-44A6-B98E-948D1FDA2EFE}" srcOrd="0" destOrd="0" presId="urn:microsoft.com/office/officeart/2005/8/layout/hierarchy1"/>
    <dgm:cxn modelId="{A2A85F37-5E12-4CB7-AEA0-B46D1F570BBB}" type="presOf" srcId="{5010C346-0420-4EAF-A7AA-DD4CEF25C5BF}" destId="{F8E81A87-3DC7-4EC8-AEC1-AE80122D07E6}" srcOrd="0" destOrd="0" presId="urn:microsoft.com/office/officeart/2005/8/layout/hierarchy1"/>
    <dgm:cxn modelId="{A09314E8-BA42-42BA-8851-7187137B0EA4}" srcId="{B68002D5-6CE6-44D0-B1A1-B851D8578C41}" destId="{5A6E1FB9-065B-4F30-9670-BEEFE2A417D8}" srcOrd="1" destOrd="0" parTransId="{3C729E8A-6828-4914-97BD-594CFA90D0D6}" sibTransId="{58196EEE-5668-405B-9DCC-78F922FACD84}"/>
    <dgm:cxn modelId="{9E7463C8-1403-4DE8-B907-4CFFC3F3A505}" type="presOf" srcId="{65D9A5EC-40B3-43A6-844F-17813BCFF34A}" destId="{E789A2A5-FDBB-4BC8-90C1-F2FE9635F1C7}" srcOrd="0" destOrd="0" presId="urn:microsoft.com/office/officeart/2005/8/layout/hierarchy1"/>
    <dgm:cxn modelId="{5789F3B9-F40E-4424-915F-F636508C5FDF}" srcId="{B68002D5-6CE6-44D0-B1A1-B851D8578C41}" destId="{5010C346-0420-4EAF-A7AA-DD4CEF25C5BF}" srcOrd="0" destOrd="0" parTransId="{65D9A5EC-40B3-43A6-844F-17813BCFF34A}" sibTransId="{580055AC-476A-436C-B2C1-8E24D250AB5C}"/>
    <dgm:cxn modelId="{8F8A95E4-474C-45A4-BDC0-4DD9874021DF}" type="presOf" srcId="{B68002D5-6CE6-44D0-B1A1-B851D8578C41}" destId="{A7506104-3044-4B23-8731-0C4CF0A224CF}" srcOrd="0" destOrd="0" presId="urn:microsoft.com/office/officeart/2005/8/layout/hierarchy1"/>
    <dgm:cxn modelId="{CC718039-8318-43FF-B6CE-DB228E896E2A}" type="presOf" srcId="{5A6E1FB9-065B-4F30-9670-BEEFE2A417D8}" destId="{895B6C59-F5DF-4BDC-9571-E00839768036}" srcOrd="0" destOrd="0" presId="urn:microsoft.com/office/officeart/2005/8/layout/hierarchy1"/>
    <dgm:cxn modelId="{D365D26F-5F5C-42AE-B198-1880382F57E6}" type="presOf" srcId="{2F85F366-7C54-4B3C-83A6-2EE240D55D24}" destId="{28386CEB-D755-4FEE-AB01-F967B4DB2B66}" srcOrd="0" destOrd="0" presId="urn:microsoft.com/office/officeart/2005/8/layout/hierarchy1"/>
    <dgm:cxn modelId="{3F58A965-2866-4564-8E5A-1234A3875DB3}" srcId="{2F85F366-7C54-4B3C-83A6-2EE240D55D24}" destId="{B68002D5-6CE6-44D0-B1A1-B851D8578C41}" srcOrd="0" destOrd="0" parTransId="{5F58F483-BA2D-42F4-9A6D-5A98A1658A9B}" sibTransId="{74EFBDDD-DB1C-4467-A42F-AF8B8C7216F0}"/>
    <dgm:cxn modelId="{39F30182-58A7-4637-8019-8EF6AB046CC8}" srcId="{B68002D5-6CE6-44D0-B1A1-B851D8578C41}" destId="{50CE0C40-84F4-4616-A55E-9303186A9679}" srcOrd="2" destOrd="0" parTransId="{9E1721E1-4462-462B-814D-C6175C7AB1B6}" sibTransId="{0E215267-0F12-4DC5-ACE6-CF5D5BA3B730}"/>
    <dgm:cxn modelId="{1681958C-7979-491B-BDF1-7C5341415EDC}" type="presParOf" srcId="{28386CEB-D755-4FEE-AB01-F967B4DB2B66}" destId="{7719C0F2-7E87-4451-9554-FD2FA65309DE}" srcOrd="0" destOrd="0" presId="urn:microsoft.com/office/officeart/2005/8/layout/hierarchy1"/>
    <dgm:cxn modelId="{694999FB-65CC-4CD2-AB1C-84F7B84E8FD4}" type="presParOf" srcId="{7719C0F2-7E87-4451-9554-FD2FA65309DE}" destId="{0FEFB29C-20CA-489E-B45E-AF0F942376B4}" srcOrd="0" destOrd="0" presId="urn:microsoft.com/office/officeart/2005/8/layout/hierarchy1"/>
    <dgm:cxn modelId="{72BCED63-1C87-4989-BF26-E1161A41448E}" type="presParOf" srcId="{0FEFB29C-20CA-489E-B45E-AF0F942376B4}" destId="{187F0409-4FC4-4196-836E-52797911FFFA}" srcOrd="0" destOrd="0" presId="urn:microsoft.com/office/officeart/2005/8/layout/hierarchy1"/>
    <dgm:cxn modelId="{2B817821-A9F6-42CA-B844-366F17D34090}" type="presParOf" srcId="{0FEFB29C-20CA-489E-B45E-AF0F942376B4}" destId="{A7506104-3044-4B23-8731-0C4CF0A224CF}" srcOrd="1" destOrd="0" presId="urn:microsoft.com/office/officeart/2005/8/layout/hierarchy1"/>
    <dgm:cxn modelId="{BED5DB41-9ACE-40F4-B097-FCE2207EDEA8}" type="presParOf" srcId="{7719C0F2-7E87-4451-9554-FD2FA65309DE}" destId="{6374359C-CAAC-4D03-AD49-59FF68513C2E}" srcOrd="1" destOrd="0" presId="urn:microsoft.com/office/officeart/2005/8/layout/hierarchy1"/>
    <dgm:cxn modelId="{BABF332C-9A99-4763-A487-4EF97F8F8066}" type="presParOf" srcId="{6374359C-CAAC-4D03-AD49-59FF68513C2E}" destId="{E789A2A5-FDBB-4BC8-90C1-F2FE9635F1C7}" srcOrd="0" destOrd="0" presId="urn:microsoft.com/office/officeart/2005/8/layout/hierarchy1"/>
    <dgm:cxn modelId="{CB34EFE3-21B7-4D64-9689-E41903759556}" type="presParOf" srcId="{6374359C-CAAC-4D03-AD49-59FF68513C2E}" destId="{0C8F5BEF-300F-4011-9536-D7E8B290A58B}" srcOrd="1" destOrd="0" presId="urn:microsoft.com/office/officeart/2005/8/layout/hierarchy1"/>
    <dgm:cxn modelId="{F5C3E40B-3842-4DCC-9F47-119882EF080D}" type="presParOf" srcId="{0C8F5BEF-300F-4011-9536-D7E8B290A58B}" destId="{2B296614-32A0-434E-948D-0299770B61F6}" srcOrd="0" destOrd="0" presId="urn:microsoft.com/office/officeart/2005/8/layout/hierarchy1"/>
    <dgm:cxn modelId="{F637FF59-57BC-4B76-B7B4-AEC01B704632}" type="presParOf" srcId="{2B296614-32A0-434E-948D-0299770B61F6}" destId="{7ED817FF-2ED6-4D4A-9B5A-93FBBF410041}" srcOrd="0" destOrd="0" presId="urn:microsoft.com/office/officeart/2005/8/layout/hierarchy1"/>
    <dgm:cxn modelId="{6773838D-C3B0-4165-8A2D-41BA3E4045C2}" type="presParOf" srcId="{2B296614-32A0-434E-948D-0299770B61F6}" destId="{F8E81A87-3DC7-4EC8-AEC1-AE80122D07E6}" srcOrd="1" destOrd="0" presId="urn:microsoft.com/office/officeart/2005/8/layout/hierarchy1"/>
    <dgm:cxn modelId="{3F0C43D6-01AC-4C98-B136-C1D57A9B965D}" type="presParOf" srcId="{0C8F5BEF-300F-4011-9536-D7E8B290A58B}" destId="{8277DD38-C7D2-44B1-A809-A38DA0A5C28A}" srcOrd="1" destOrd="0" presId="urn:microsoft.com/office/officeart/2005/8/layout/hierarchy1"/>
    <dgm:cxn modelId="{4509C450-EFED-4A3F-9867-F84179AC7909}" type="presParOf" srcId="{6374359C-CAAC-4D03-AD49-59FF68513C2E}" destId="{5C7133A2-B5A8-46B1-8CA3-BDB269689625}" srcOrd="2" destOrd="0" presId="urn:microsoft.com/office/officeart/2005/8/layout/hierarchy1"/>
    <dgm:cxn modelId="{28084B0A-A702-4C6F-B82F-894AE4002E67}" type="presParOf" srcId="{6374359C-CAAC-4D03-AD49-59FF68513C2E}" destId="{7D804C46-9ABE-45C1-938A-7EB357ECD23B}" srcOrd="3" destOrd="0" presId="urn:microsoft.com/office/officeart/2005/8/layout/hierarchy1"/>
    <dgm:cxn modelId="{34F7F2FA-60C9-479A-80CF-5EDCCBD680CC}" type="presParOf" srcId="{7D804C46-9ABE-45C1-938A-7EB357ECD23B}" destId="{01FB4669-8D7B-4F8C-AA4E-9E53AF639FE5}" srcOrd="0" destOrd="0" presId="urn:microsoft.com/office/officeart/2005/8/layout/hierarchy1"/>
    <dgm:cxn modelId="{4BE6D051-85D7-45EE-9CCC-6AA14F086BE4}" type="presParOf" srcId="{01FB4669-8D7B-4F8C-AA4E-9E53AF639FE5}" destId="{C9C1D19D-808C-406C-8EF0-82E2187D3B66}" srcOrd="0" destOrd="0" presId="urn:microsoft.com/office/officeart/2005/8/layout/hierarchy1"/>
    <dgm:cxn modelId="{A043086C-B03C-4518-8408-22CD18DDD9AB}" type="presParOf" srcId="{01FB4669-8D7B-4F8C-AA4E-9E53AF639FE5}" destId="{895B6C59-F5DF-4BDC-9571-E00839768036}" srcOrd="1" destOrd="0" presId="urn:microsoft.com/office/officeart/2005/8/layout/hierarchy1"/>
    <dgm:cxn modelId="{2692AF69-3C74-40BA-A28C-7B97C991DF9D}" type="presParOf" srcId="{7D804C46-9ABE-45C1-938A-7EB357ECD23B}" destId="{E19F1C57-86EB-4B5C-AA94-027A95240E32}" srcOrd="1" destOrd="0" presId="urn:microsoft.com/office/officeart/2005/8/layout/hierarchy1"/>
    <dgm:cxn modelId="{10536051-96A2-4AE5-BEBC-A31A0F2A64B5}" type="presParOf" srcId="{6374359C-CAAC-4D03-AD49-59FF68513C2E}" destId="{08C50042-A2A5-44A6-B98E-948D1FDA2EFE}" srcOrd="4" destOrd="0" presId="urn:microsoft.com/office/officeart/2005/8/layout/hierarchy1"/>
    <dgm:cxn modelId="{80E0E477-FA37-40C2-87EF-487D6F4F5FE9}" type="presParOf" srcId="{6374359C-CAAC-4D03-AD49-59FF68513C2E}" destId="{A56FA8AE-875C-4DE6-9CA0-23541C09C0A2}" srcOrd="5" destOrd="0" presId="urn:microsoft.com/office/officeart/2005/8/layout/hierarchy1"/>
    <dgm:cxn modelId="{EB48AD36-004A-45AA-B56B-1F0AB84ED5F1}" type="presParOf" srcId="{A56FA8AE-875C-4DE6-9CA0-23541C09C0A2}" destId="{EC235FD2-01EC-4CC9-B682-2DD256130070}" srcOrd="0" destOrd="0" presId="urn:microsoft.com/office/officeart/2005/8/layout/hierarchy1"/>
    <dgm:cxn modelId="{D3FA9A42-4201-4F82-939B-A974E4E41A66}" type="presParOf" srcId="{EC235FD2-01EC-4CC9-B682-2DD256130070}" destId="{270B0B49-2F35-49A6-90A2-D2BE8D1FA361}" srcOrd="0" destOrd="0" presId="urn:microsoft.com/office/officeart/2005/8/layout/hierarchy1"/>
    <dgm:cxn modelId="{87B04382-23FC-4FBC-9927-572DBAA9E0A9}" type="presParOf" srcId="{EC235FD2-01EC-4CC9-B682-2DD256130070}" destId="{ACFB5D9B-F713-4D05-91E4-04A36ABEDBE7}" srcOrd="1" destOrd="0" presId="urn:microsoft.com/office/officeart/2005/8/layout/hierarchy1"/>
    <dgm:cxn modelId="{1C551CED-6CF5-4C44-81F3-10E5FC09ED00}" type="presParOf" srcId="{A56FA8AE-875C-4DE6-9CA0-23541C09C0A2}" destId="{374E9BA8-95A7-4F60-B9C7-A432BD395BD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B974AA-C3CC-4ADE-BF4D-012A7389B3F3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945CCF-ACF3-44A6-8C19-CE2FF0C5EF37}">
      <dgm:prSet phldrT="[Текст]" custT="1"/>
      <dgm:spPr/>
      <dgm:t>
        <a:bodyPr/>
        <a:lstStyle/>
        <a:p>
          <a:r>
            <a:rPr lang="ru-RU" sz="2800" b="1" dirty="0" err="1"/>
            <a:t>Метапредметные</a:t>
          </a:r>
          <a:r>
            <a:rPr lang="ru-RU" sz="2800" b="1" dirty="0"/>
            <a:t> результаты</a:t>
          </a:r>
        </a:p>
      </dgm:t>
    </dgm:pt>
    <dgm:pt modelId="{1A0EBA0C-E378-48F9-A828-6A911AD28891}" type="parTrans" cxnId="{B0D87671-7B52-4570-AF4C-5C24848E8832}">
      <dgm:prSet/>
      <dgm:spPr/>
      <dgm:t>
        <a:bodyPr/>
        <a:lstStyle/>
        <a:p>
          <a:endParaRPr lang="ru-RU"/>
        </a:p>
      </dgm:t>
    </dgm:pt>
    <dgm:pt modelId="{167B6A59-AA04-41BF-A161-A722704DA24D}" type="sibTrans" cxnId="{B0D87671-7B52-4570-AF4C-5C24848E8832}">
      <dgm:prSet/>
      <dgm:spPr/>
      <dgm:t>
        <a:bodyPr/>
        <a:lstStyle/>
        <a:p>
          <a:endParaRPr lang="ru-RU"/>
        </a:p>
      </dgm:t>
    </dgm:pt>
    <dgm:pt modelId="{757C869E-E518-46D9-A3ED-C4390EEF158B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000" b="1" dirty="0"/>
            <a:t>Познавательные</a:t>
          </a:r>
        </a:p>
      </dgm:t>
    </dgm:pt>
    <dgm:pt modelId="{865E276A-FB77-4F7A-A53E-71D630BAC3E6}" type="parTrans" cxnId="{B7592E73-DBE8-4FFB-9562-79080F78951F}">
      <dgm:prSet/>
      <dgm:spPr/>
      <dgm:t>
        <a:bodyPr/>
        <a:lstStyle/>
        <a:p>
          <a:endParaRPr lang="ru-RU" sz="2000" b="1"/>
        </a:p>
      </dgm:t>
    </dgm:pt>
    <dgm:pt modelId="{D8703D26-48CE-4C3D-BE3E-756583C29246}" type="sibTrans" cxnId="{B7592E73-DBE8-4FFB-9562-79080F78951F}">
      <dgm:prSet/>
      <dgm:spPr/>
      <dgm:t>
        <a:bodyPr/>
        <a:lstStyle/>
        <a:p>
          <a:endParaRPr lang="ru-RU"/>
        </a:p>
      </dgm:t>
    </dgm:pt>
    <dgm:pt modelId="{AAD9D3AA-9E65-4BBA-836A-07E216B4BEAA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000" b="1" dirty="0"/>
            <a:t>Базовые логические действия</a:t>
          </a:r>
        </a:p>
      </dgm:t>
    </dgm:pt>
    <dgm:pt modelId="{F4323B53-BDC3-4092-ABC3-1E2000E762AA}" type="parTrans" cxnId="{5142F37E-470E-4392-9986-005D68375446}">
      <dgm:prSet/>
      <dgm:spPr/>
      <dgm:t>
        <a:bodyPr/>
        <a:lstStyle/>
        <a:p>
          <a:endParaRPr lang="ru-RU" sz="2000" b="1"/>
        </a:p>
      </dgm:t>
    </dgm:pt>
    <dgm:pt modelId="{40622281-1CA4-4655-8D28-FF4B8EA97532}" type="sibTrans" cxnId="{5142F37E-470E-4392-9986-005D68375446}">
      <dgm:prSet/>
      <dgm:spPr/>
      <dgm:t>
        <a:bodyPr/>
        <a:lstStyle/>
        <a:p>
          <a:endParaRPr lang="ru-RU"/>
        </a:p>
      </dgm:t>
    </dgm:pt>
    <dgm:pt modelId="{16F046B6-8E23-4FD8-A222-6F3186CFFCD8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000" b="1" dirty="0"/>
            <a:t>Базовые исследовательские действия</a:t>
          </a:r>
        </a:p>
      </dgm:t>
    </dgm:pt>
    <dgm:pt modelId="{4D4067E2-C5FA-4059-B330-36884C4400B0}" type="parTrans" cxnId="{010E6B3A-0DA1-449B-AD51-A8F076BC69B5}">
      <dgm:prSet/>
      <dgm:spPr/>
      <dgm:t>
        <a:bodyPr/>
        <a:lstStyle/>
        <a:p>
          <a:endParaRPr lang="ru-RU" sz="2000" b="1"/>
        </a:p>
      </dgm:t>
    </dgm:pt>
    <dgm:pt modelId="{B6CC46AD-6F5A-48CE-AA5B-C6E9FDEFBCD7}" type="sibTrans" cxnId="{010E6B3A-0DA1-449B-AD51-A8F076BC69B5}">
      <dgm:prSet/>
      <dgm:spPr/>
      <dgm:t>
        <a:bodyPr/>
        <a:lstStyle/>
        <a:p>
          <a:endParaRPr lang="ru-RU"/>
        </a:p>
      </dgm:t>
    </dgm:pt>
    <dgm:pt modelId="{CCFF96ED-0340-46CE-A77C-B6917FBA7933}">
      <dgm:prSet phldrT="[Текст]" custT="1"/>
      <dgm:spPr/>
      <dgm:t>
        <a:bodyPr/>
        <a:lstStyle/>
        <a:p>
          <a:r>
            <a:rPr lang="ru-RU" sz="2000" b="1" dirty="0"/>
            <a:t>Регулятивные</a:t>
          </a:r>
        </a:p>
      </dgm:t>
    </dgm:pt>
    <dgm:pt modelId="{B0066AE7-F30C-4DF5-839A-72FEF98DEC99}" type="parTrans" cxnId="{751CCDE2-AC38-4F3D-A8F3-DC2A7A7FBCE0}">
      <dgm:prSet/>
      <dgm:spPr/>
      <dgm:t>
        <a:bodyPr/>
        <a:lstStyle/>
        <a:p>
          <a:endParaRPr lang="ru-RU" sz="2000" b="1"/>
        </a:p>
      </dgm:t>
    </dgm:pt>
    <dgm:pt modelId="{025FB978-94C4-4D08-BC5C-DB82B0EB4257}" type="sibTrans" cxnId="{751CCDE2-AC38-4F3D-A8F3-DC2A7A7FBCE0}">
      <dgm:prSet/>
      <dgm:spPr/>
      <dgm:t>
        <a:bodyPr/>
        <a:lstStyle/>
        <a:p>
          <a:endParaRPr lang="ru-RU"/>
        </a:p>
      </dgm:t>
    </dgm:pt>
    <dgm:pt modelId="{2059448C-0DC8-4BDA-8C55-4B83EFB87183}">
      <dgm:prSet phldrT="[Текст]" custT="1"/>
      <dgm:spPr/>
      <dgm:t>
        <a:bodyPr/>
        <a:lstStyle/>
        <a:p>
          <a:r>
            <a:rPr lang="ru-RU" sz="2000" b="1" dirty="0"/>
            <a:t>Самоорганизация</a:t>
          </a:r>
        </a:p>
      </dgm:t>
    </dgm:pt>
    <dgm:pt modelId="{F030EFE0-43BC-4DB3-BCA5-C74F73226A7B}" type="parTrans" cxnId="{43E639DE-4585-46C1-A1CB-A675E59A909E}">
      <dgm:prSet/>
      <dgm:spPr/>
      <dgm:t>
        <a:bodyPr/>
        <a:lstStyle/>
        <a:p>
          <a:endParaRPr lang="ru-RU" sz="2000" b="1"/>
        </a:p>
      </dgm:t>
    </dgm:pt>
    <dgm:pt modelId="{57CC44BE-B1D4-4976-B02F-B9C909AC6E58}" type="sibTrans" cxnId="{43E639DE-4585-46C1-A1CB-A675E59A909E}">
      <dgm:prSet/>
      <dgm:spPr/>
      <dgm:t>
        <a:bodyPr/>
        <a:lstStyle/>
        <a:p>
          <a:endParaRPr lang="ru-RU"/>
        </a:p>
      </dgm:t>
    </dgm:pt>
    <dgm:pt modelId="{FD5689F4-5A0C-4A5D-94DF-FD9CDC82D1E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000" b="1" dirty="0"/>
            <a:t>Коммуникативные</a:t>
          </a:r>
        </a:p>
      </dgm:t>
    </dgm:pt>
    <dgm:pt modelId="{75B8B4AE-2B37-4D8B-B95E-0A83D60E90A3}" type="parTrans" cxnId="{086289ED-361C-4F21-9EEF-CD9C409668D7}">
      <dgm:prSet/>
      <dgm:spPr/>
      <dgm:t>
        <a:bodyPr/>
        <a:lstStyle/>
        <a:p>
          <a:endParaRPr lang="ru-RU" sz="2000" b="1"/>
        </a:p>
      </dgm:t>
    </dgm:pt>
    <dgm:pt modelId="{DB85154D-80BC-4235-BC13-BB426DF02250}" type="sibTrans" cxnId="{086289ED-361C-4F21-9EEF-CD9C409668D7}">
      <dgm:prSet/>
      <dgm:spPr/>
      <dgm:t>
        <a:bodyPr/>
        <a:lstStyle/>
        <a:p>
          <a:endParaRPr lang="ru-RU"/>
        </a:p>
      </dgm:t>
    </dgm:pt>
    <dgm:pt modelId="{6F425D6B-A670-4496-8761-7448FA376A41}">
      <dgm:prSet custT="1"/>
      <dgm:spPr>
        <a:solidFill>
          <a:srgbClr val="FFC000"/>
        </a:solidFill>
      </dgm:spPr>
      <dgm:t>
        <a:bodyPr/>
        <a:lstStyle/>
        <a:p>
          <a:r>
            <a:rPr lang="ru-RU" sz="2000" b="1" dirty="0"/>
            <a:t>Работа с информацией</a:t>
          </a:r>
        </a:p>
      </dgm:t>
    </dgm:pt>
    <dgm:pt modelId="{EBC8740A-F8BB-429B-845E-5018B50C0145}" type="parTrans" cxnId="{492B5108-3628-430F-96E4-AE52CA06EB00}">
      <dgm:prSet/>
      <dgm:spPr/>
      <dgm:t>
        <a:bodyPr/>
        <a:lstStyle/>
        <a:p>
          <a:endParaRPr lang="ru-RU" sz="2000" b="1"/>
        </a:p>
      </dgm:t>
    </dgm:pt>
    <dgm:pt modelId="{2EFB6323-17DA-4148-8F28-81A756D1FF42}" type="sibTrans" cxnId="{492B5108-3628-430F-96E4-AE52CA06EB00}">
      <dgm:prSet/>
      <dgm:spPr/>
      <dgm:t>
        <a:bodyPr/>
        <a:lstStyle/>
        <a:p>
          <a:endParaRPr lang="ru-RU"/>
        </a:p>
      </dgm:t>
    </dgm:pt>
    <dgm:pt modelId="{DA8C78B4-B866-4071-AA11-E9E7498D3229}">
      <dgm:prSet custT="1"/>
      <dgm:spPr/>
      <dgm:t>
        <a:bodyPr/>
        <a:lstStyle/>
        <a:p>
          <a:r>
            <a:rPr lang="ru-RU" sz="2000" b="1" dirty="0"/>
            <a:t>Самоконтроль</a:t>
          </a:r>
        </a:p>
      </dgm:t>
    </dgm:pt>
    <dgm:pt modelId="{9AEACFDA-4717-484D-A624-693D599C76F2}" type="parTrans" cxnId="{4A002F97-CFFA-4388-BBB4-34D259543468}">
      <dgm:prSet/>
      <dgm:spPr/>
      <dgm:t>
        <a:bodyPr/>
        <a:lstStyle/>
        <a:p>
          <a:endParaRPr lang="ru-RU" sz="2000" b="1"/>
        </a:p>
      </dgm:t>
    </dgm:pt>
    <dgm:pt modelId="{E679128A-83CA-4F60-AA1F-62CB83CF811F}" type="sibTrans" cxnId="{4A002F97-CFFA-4388-BBB4-34D259543468}">
      <dgm:prSet/>
      <dgm:spPr/>
      <dgm:t>
        <a:bodyPr/>
        <a:lstStyle/>
        <a:p>
          <a:endParaRPr lang="ru-RU"/>
        </a:p>
      </dgm:t>
    </dgm:pt>
    <dgm:pt modelId="{64F6BBDE-39F8-4468-AE09-884516550839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000" b="1" dirty="0"/>
            <a:t>Общение</a:t>
          </a:r>
        </a:p>
      </dgm:t>
    </dgm:pt>
    <dgm:pt modelId="{9559C86D-6A30-404D-83A2-FD05BBD3C374}" type="parTrans" cxnId="{E0F0611E-3989-4B03-861A-5452A747B2A3}">
      <dgm:prSet/>
      <dgm:spPr/>
      <dgm:t>
        <a:bodyPr/>
        <a:lstStyle/>
        <a:p>
          <a:endParaRPr lang="ru-RU" sz="2000" b="1"/>
        </a:p>
      </dgm:t>
    </dgm:pt>
    <dgm:pt modelId="{B479DB6F-1B8D-4A2D-809E-A3AABBCCB1A3}" type="sibTrans" cxnId="{E0F0611E-3989-4B03-861A-5452A747B2A3}">
      <dgm:prSet/>
      <dgm:spPr/>
      <dgm:t>
        <a:bodyPr/>
        <a:lstStyle/>
        <a:p>
          <a:endParaRPr lang="ru-RU"/>
        </a:p>
      </dgm:t>
    </dgm:pt>
    <dgm:pt modelId="{A15FC3D7-0007-4A9B-A03F-B651CAA617E0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000" b="1" dirty="0"/>
            <a:t>Совместная деятельность</a:t>
          </a:r>
        </a:p>
      </dgm:t>
    </dgm:pt>
    <dgm:pt modelId="{F581F9EC-6A2D-4913-9CC2-610C4E283225}" type="parTrans" cxnId="{6F35AC1A-52BC-46AB-8612-EC0D261334F7}">
      <dgm:prSet/>
      <dgm:spPr/>
      <dgm:t>
        <a:bodyPr/>
        <a:lstStyle/>
        <a:p>
          <a:endParaRPr lang="ru-RU" sz="2000" b="1"/>
        </a:p>
      </dgm:t>
    </dgm:pt>
    <dgm:pt modelId="{9A4CAD61-0508-4944-ADF1-CCAE45942557}" type="sibTrans" cxnId="{6F35AC1A-52BC-46AB-8612-EC0D261334F7}">
      <dgm:prSet/>
      <dgm:spPr/>
      <dgm:t>
        <a:bodyPr/>
        <a:lstStyle/>
        <a:p>
          <a:endParaRPr lang="ru-RU"/>
        </a:p>
      </dgm:t>
    </dgm:pt>
    <dgm:pt modelId="{781D7F8E-F505-404A-87F4-07AC83560E66}" type="pres">
      <dgm:prSet presAssocID="{86B974AA-C3CC-4ADE-BF4D-012A7389B3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D0ECFD3-2705-430C-8745-B5E3155F7A8E}" type="pres">
      <dgm:prSet presAssocID="{80945CCF-ACF3-44A6-8C19-CE2FF0C5EF37}" presName="hierRoot1" presStyleCnt="0">
        <dgm:presLayoutVars>
          <dgm:hierBranch val="init"/>
        </dgm:presLayoutVars>
      </dgm:prSet>
      <dgm:spPr/>
    </dgm:pt>
    <dgm:pt modelId="{62C34A79-00EE-4730-8F62-78DE42FA3B04}" type="pres">
      <dgm:prSet presAssocID="{80945CCF-ACF3-44A6-8C19-CE2FF0C5EF37}" presName="rootComposite1" presStyleCnt="0"/>
      <dgm:spPr/>
    </dgm:pt>
    <dgm:pt modelId="{36B9976D-00EA-426E-B35D-379B7C7CA1F5}" type="pres">
      <dgm:prSet presAssocID="{80945CCF-ACF3-44A6-8C19-CE2FF0C5EF37}" presName="rootText1" presStyleLbl="node0" presStyleIdx="0" presStyleCnt="1" custScaleX="149712" custScaleY="1982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3E960E-3415-4E27-BA18-0C6C905F2EAB}" type="pres">
      <dgm:prSet presAssocID="{80945CCF-ACF3-44A6-8C19-CE2FF0C5EF3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F001761-1A13-4BDD-B33C-BA247AC2C4B7}" type="pres">
      <dgm:prSet presAssocID="{80945CCF-ACF3-44A6-8C19-CE2FF0C5EF37}" presName="hierChild2" presStyleCnt="0"/>
      <dgm:spPr/>
    </dgm:pt>
    <dgm:pt modelId="{DAECB324-C4E1-41C5-98B5-59A85013D145}" type="pres">
      <dgm:prSet presAssocID="{865E276A-FB77-4F7A-A53E-71D630BAC3E6}" presName="Name64" presStyleLbl="parChTrans1D2" presStyleIdx="0" presStyleCnt="3"/>
      <dgm:spPr/>
      <dgm:t>
        <a:bodyPr/>
        <a:lstStyle/>
        <a:p>
          <a:endParaRPr lang="ru-RU"/>
        </a:p>
      </dgm:t>
    </dgm:pt>
    <dgm:pt modelId="{C964DD97-B232-49FA-9780-66E4F12C1732}" type="pres">
      <dgm:prSet presAssocID="{757C869E-E518-46D9-A3ED-C4390EEF158B}" presName="hierRoot2" presStyleCnt="0">
        <dgm:presLayoutVars>
          <dgm:hierBranch val="init"/>
        </dgm:presLayoutVars>
      </dgm:prSet>
      <dgm:spPr/>
    </dgm:pt>
    <dgm:pt modelId="{B5FEE112-A955-42F4-A4D8-B5B4F477F02F}" type="pres">
      <dgm:prSet presAssocID="{757C869E-E518-46D9-A3ED-C4390EEF158B}" presName="rootComposite" presStyleCnt="0"/>
      <dgm:spPr/>
    </dgm:pt>
    <dgm:pt modelId="{00A54ECB-4574-4D69-B10A-2EC4FEA25BB0}" type="pres">
      <dgm:prSet presAssocID="{757C869E-E518-46D9-A3ED-C4390EEF158B}" presName="rootText" presStyleLbl="node2" presStyleIdx="0" presStyleCnt="3" custScaleX="1079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201BF7-D2AC-41C7-988E-61BDFC449A0F}" type="pres">
      <dgm:prSet presAssocID="{757C869E-E518-46D9-A3ED-C4390EEF158B}" presName="rootConnector" presStyleLbl="node2" presStyleIdx="0" presStyleCnt="3"/>
      <dgm:spPr/>
      <dgm:t>
        <a:bodyPr/>
        <a:lstStyle/>
        <a:p>
          <a:endParaRPr lang="ru-RU"/>
        </a:p>
      </dgm:t>
    </dgm:pt>
    <dgm:pt modelId="{13F41C2C-906E-48DC-898F-A0E60C6EFE42}" type="pres">
      <dgm:prSet presAssocID="{757C869E-E518-46D9-A3ED-C4390EEF158B}" presName="hierChild4" presStyleCnt="0"/>
      <dgm:spPr/>
    </dgm:pt>
    <dgm:pt modelId="{3C7814D8-C05E-486F-9D78-25D4739550DE}" type="pres">
      <dgm:prSet presAssocID="{F4323B53-BDC3-4092-ABC3-1E2000E762AA}" presName="Name64" presStyleLbl="parChTrans1D3" presStyleIdx="0" presStyleCnt="7"/>
      <dgm:spPr/>
      <dgm:t>
        <a:bodyPr/>
        <a:lstStyle/>
        <a:p>
          <a:endParaRPr lang="ru-RU"/>
        </a:p>
      </dgm:t>
    </dgm:pt>
    <dgm:pt modelId="{DA4ED5E3-51A9-45D7-BD8A-05AFEBAB3A60}" type="pres">
      <dgm:prSet presAssocID="{AAD9D3AA-9E65-4BBA-836A-07E216B4BEAA}" presName="hierRoot2" presStyleCnt="0">
        <dgm:presLayoutVars>
          <dgm:hierBranch val="init"/>
        </dgm:presLayoutVars>
      </dgm:prSet>
      <dgm:spPr/>
    </dgm:pt>
    <dgm:pt modelId="{D6068825-6283-47AC-853C-A3496FF1E0B8}" type="pres">
      <dgm:prSet presAssocID="{AAD9D3AA-9E65-4BBA-836A-07E216B4BEAA}" presName="rootComposite" presStyleCnt="0"/>
      <dgm:spPr/>
    </dgm:pt>
    <dgm:pt modelId="{2B5174E7-76F8-47AB-9951-E2FD317B8977}" type="pres">
      <dgm:prSet presAssocID="{AAD9D3AA-9E65-4BBA-836A-07E216B4BEAA}" presName="rootText" presStyleLbl="node3" presStyleIdx="0" presStyleCnt="7" custScaleX="128676" custScaleY="1382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F12C81-6611-4881-BA34-EBA536AF41C1}" type="pres">
      <dgm:prSet presAssocID="{AAD9D3AA-9E65-4BBA-836A-07E216B4BEAA}" presName="rootConnector" presStyleLbl="node3" presStyleIdx="0" presStyleCnt="7"/>
      <dgm:spPr/>
      <dgm:t>
        <a:bodyPr/>
        <a:lstStyle/>
        <a:p>
          <a:endParaRPr lang="ru-RU"/>
        </a:p>
      </dgm:t>
    </dgm:pt>
    <dgm:pt modelId="{8E929555-3092-460F-87DE-4572B8179A36}" type="pres">
      <dgm:prSet presAssocID="{AAD9D3AA-9E65-4BBA-836A-07E216B4BEAA}" presName="hierChild4" presStyleCnt="0"/>
      <dgm:spPr/>
    </dgm:pt>
    <dgm:pt modelId="{3E3FD3B6-6529-4B29-82D8-72308455A981}" type="pres">
      <dgm:prSet presAssocID="{AAD9D3AA-9E65-4BBA-836A-07E216B4BEAA}" presName="hierChild5" presStyleCnt="0"/>
      <dgm:spPr/>
    </dgm:pt>
    <dgm:pt modelId="{7D893615-7D72-475B-AAC1-8A7C6E92372A}" type="pres">
      <dgm:prSet presAssocID="{4D4067E2-C5FA-4059-B330-36884C4400B0}" presName="Name64" presStyleLbl="parChTrans1D3" presStyleIdx="1" presStyleCnt="7"/>
      <dgm:spPr/>
      <dgm:t>
        <a:bodyPr/>
        <a:lstStyle/>
        <a:p>
          <a:endParaRPr lang="ru-RU"/>
        </a:p>
      </dgm:t>
    </dgm:pt>
    <dgm:pt modelId="{9097DC5D-7B90-410A-A684-6DEF96AA49FB}" type="pres">
      <dgm:prSet presAssocID="{16F046B6-8E23-4FD8-A222-6F3186CFFCD8}" presName="hierRoot2" presStyleCnt="0">
        <dgm:presLayoutVars>
          <dgm:hierBranch val="init"/>
        </dgm:presLayoutVars>
      </dgm:prSet>
      <dgm:spPr/>
    </dgm:pt>
    <dgm:pt modelId="{B42EBAAA-ECF4-4D8D-AB70-7AE16CDD64F6}" type="pres">
      <dgm:prSet presAssocID="{16F046B6-8E23-4FD8-A222-6F3186CFFCD8}" presName="rootComposite" presStyleCnt="0"/>
      <dgm:spPr/>
    </dgm:pt>
    <dgm:pt modelId="{A7DDA1FA-6976-4EA0-836B-372C3C457440}" type="pres">
      <dgm:prSet presAssocID="{16F046B6-8E23-4FD8-A222-6F3186CFFCD8}" presName="rootText" presStyleLbl="node3" presStyleIdx="1" presStyleCnt="7" custScaleX="128676" custScaleY="1472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8D2601-835E-4983-A76A-D610F5E1E3CD}" type="pres">
      <dgm:prSet presAssocID="{16F046B6-8E23-4FD8-A222-6F3186CFFCD8}" presName="rootConnector" presStyleLbl="node3" presStyleIdx="1" presStyleCnt="7"/>
      <dgm:spPr/>
      <dgm:t>
        <a:bodyPr/>
        <a:lstStyle/>
        <a:p>
          <a:endParaRPr lang="ru-RU"/>
        </a:p>
      </dgm:t>
    </dgm:pt>
    <dgm:pt modelId="{867D84FF-62D0-4F86-B4AD-959EC64C64DF}" type="pres">
      <dgm:prSet presAssocID="{16F046B6-8E23-4FD8-A222-6F3186CFFCD8}" presName="hierChild4" presStyleCnt="0"/>
      <dgm:spPr/>
    </dgm:pt>
    <dgm:pt modelId="{90E4DC33-2D27-4A08-B37A-E5FD92BE3D0B}" type="pres">
      <dgm:prSet presAssocID="{16F046B6-8E23-4FD8-A222-6F3186CFFCD8}" presName="hierChild5" presStyleCnt="0"/>
      <dgm:spPr/>
    </dgm:pt>
    <dgm:pt modelId="{8213F341-1049-4080-97B8-1F0C129637A8}" type="pres">
      <dgm:prSet presAssocID="{EBC8740A-F8BB-429B-845E-5018B50C0145}" presName="Name64" presStyleLbl="parChTrans1D3" presStyleIdx="2" presStyleCnt="7"/>
      <dgm:spPr/>
      <dgm:t>
        <a:bodyPr/>
        <a:lstStyle/>
        <a:p>
          <a:endParaRPr lang="ru-RU"/>
        </a:p>
      </dgm:t>
    </dgm:pt>
    <dgm:pt modelId="{8C20CB35-4385-46D2-B7E3-2D423FE7C18A}" type="pres">
      <dgm:prSet presAssocID="{6F425D6B-A670-4496-8761-7448FA376A41}" presName="hierRoot2" presStyleCnt="0">
        <dgm:presLayoutVars>
          <dgm:hierBranch val="init"/>
        </dgm:presLayoutVars>
      </dgm:prSet>
      <dgm:spPr/>
    </dgm:pt>
    <dgm:pt modelId="{E1EB078E-6474-40B2-8C7D-58D58DC0C257}" type="pres">
      <dgm:prSet presAssocID="{6F425D6B-A670-4496-8761-7448FA376A41}" presName="rootComposite" presStyleCnt="0"/>
      <dgm:spPr/>
    </dgm:pt>
    <dgm:pt modelId="{B5529AF8-6B3B-441A-B7C8-8E8029586F4D}" type="pres">
      <dgm:prSet presAssocID="{6F425D6B-A670-4496-8761-7448FA376A41}" presName="rootText" presStyleLbl="node3" presStyleIdx="2" presStyleCnt="7" custScaleX="1313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BB66A5-33E7-440A-8095-A89F099CA1DA}" type="pres">
      <dgm:prSet presAssocID="{6F425D6B-A670-4496-8761-7448FA376A41}" presName="rootConnector" presStyleLbl="node3" presStyleIdx="2" presStyleCnt="7"/>
      <dgm:spPr/>
      <dgm:t>
        <a:bodyPr/>
        <a:lstStyle/>
        <a:p>
          <a:endParaRPr lang="ru-RU"/>
        </a:p>
      </dgm:t>
    </dgm:pt>
    <dgm:pt modelId="{7EFB4EDF-842D-4D17-B8C9-347BDA8F33BF}" type="pres">
      <dgm:prSet presAssocID="{6F425D6B-A670-4496-8761-7448FA376A41}" presName="hierChild4" presStyleCnt="0"/>
      <dgm:spPr/>
    </dgm:pt>
    <dgm:pt modelId="{C6D2DC27-0401-4AAD-9EB1-BA316E274F4A}" type="pres">
      <dgm:prSet presAssocID="{6F425D6B-A670-4496-8761-7448FA376A41}" presName="hierChild5" presStyleCnt="0"/>
      <dgm:spPr/>
    </dgm:pt>
    <dgm:pt modelId="{19D7CD91-F7C1-46C9-9CD4-FD1125BAB750}" type="pres">
      <dgm:prSet presAssocID="{757C869E-E518-46D9-A3ED-C4390EEF158B}" presName="hierChild5" presStyleCnt="0"/>
      <dgm:spPr/>
    </dgm:pt>
    <dgm:pt modelId="{1C271C56-FC74-496D-833D-EE28A53896B0}" type="pres">
      <dgm:prSet presAssocID="{75B8B4AE-2B37-4D8B-B95E-0A83D60E90A3}" presName="Name64" presStyleLbl="parChTrans1D2" presStyleIdx="1" presStyleCnt="3"/>
      <dgm:spPr/>
      <dgm:t>
        <a:bodyPr/>
        <a:lstStyle/>
        <a:p>
          <a:endParaRPr lang="ru-RU"/>
        </a:p>
      </dgm:t>
    </dgm:pt>
    <dgm:pt modelId="{C34BDB5A-9EA3-4DCA-A14D-337CD3758154}" type="pres">
      <dgm:prSet presAssocID="{FD5689F4-5A0C-4A5D-94DF-FD9CDC82D1E7}" presName="hierRoot2" presStyleCnt="0">
        <dgm:presLayoutVars>
          <dgm:hierBranch val="init"/>
        </dgm:presLayoutVars>
      </dgm:prSet>
      <dgm:spPr/>
    </dgm:pt>
    <dgm:pt modelId="{D4657995-914D-4B4D-8899-A03DF00254FB}" type="pres">
      <dgm:prSet presAssocID="{FD5689F4-5A0C-4A5D-94DF-FD9CDC82D1E7}" presName="rootComposite" presStyleCnt="0"/>
      <dgm:spPr/>
    </dgm:pt>
    <dgm:pt modelId="{C0550677-A10E-4A15-AA11-1F5BCDB6FD0A}" type="pres">
      <dgm:prSet presAssocID="{FD5689F4-5A0C-4A5D-94DF-FD9CDC82D1E7}" presName="rootText" presStyleLbl="node2" presStyleIdx="1" presStyleCnt="3" custScaleX="1098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682446-87FB-4410-B71C-D2F9B779B90F}" type="pres">
      <dgm:prSet presAssocID="{FD5689F4-5A0C-4A5D-94DF-FD9CDC82D1E7}" presName="rootConnector" presStyleLbl="node2" presStyleIdx="1" presStyleCnt="3"/>
      <dgm:spPr/>
      <dgm:t>
        <a:bodyPr/>
        <a:lstStyle/>
        <a:p>
          <a:endParaRPr lang="ru-RU"/>
        </a:p>
      </dgm:t>
    </dgm:pt>
    <dgm:pt modelId="{4D48308B-B2D2-488E-94A8-E3DFAC35D150}" type="pres">
      <dgm:prSet presAssocID="{FD5689F4-5A0C-4A5D-94DF-FD9CDC82D1E7}" presName="hierChild4" presStyleCnt="0"/>
      <dgm:spPr/>
    </dgm:pt>
    <dgm:pt modelId="{3B7422E2-4F85-4F36-8C7D-718CCEFA1BBD}" type="pres">
      <dgm:prSet presAssocID="{9559C86D-6A30-404D-83A2-FD05BBD3C374}" presName="Name64" presStyleLbl="parChTrans1D3" presStyleIdx="3" presStyleCnt="7"/>
      <dgm:spPr/>
      <dgm:t>
        <a:bodyPr/>
        <a:lstStyle/>
        <a:p>
          <a:endParaRPr lang="ru-RU"/>
        </a:p>
      </dgm:t>
    </dgm:pt>
    <dgm:pt modelId="{F3244D49-EA81-4CAE-9E46-8E8493F396DA}" type="pres">
      <dgm:prSet presAssocID="{64F6BBDE-39F8-4468-AE09-884516550839}" presName="hierRoot2" presStyleCnt="0">
        <dgm:presLayoutVars>
          <dgm:hierBranch val="init"/>
        </dgm:presLayoutVars>
      </dgm:prSet>
      <dgm:spPr/>
    </dgm:pt>
    <dgm:pt modelId="{22468308-7D6A-4D95-A09E-D57CA89A0C7E}" type="pres">
      <dgm:prSet presAssocID="{64F6BBDE-39F8-4468-AE09-884516550839}" presName="rootComposite" presStyleCnt="0"/>
      <dgm:spPr/>
    </dgm:pt>
    <dgm:pt modelId="{1E325615-8C9E-48F4-9723-94BAE621E1B1}" type="pres">
      <dgm:prSet presAssocID="{64F6BBDE-39F8-4468-AE09-884516550839}" presName="rootText" presStyleLbl="node3" presStyleIdx="3" presStyleCnt="7" custScaleX="1397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6FEB1D-F553-4899-B204-16FFA73D1E73}" type="pres">
      <dgm:prSet presAssocID="{64F6BBDE-39F8-4468-AE09-884516550839}" presName="rootConnector" presStyleLbl="node3" presStyleIdx="3" presStyleCnt="7"/>
      <dgm:spPr/>
      <dgm:t>
        <a:bodyPr/>
        <a:lstStyle/>
        <a:p>
          <a:endParaRPr lang="ru-RU"/>
        </a:p>
      </dgm:t>
    </dgm:pt>
    <dgm:pt modelId="{A8F09563-C521-4085-9DC1-1ACBBA779224}" type="pres">
      <dgm:prSet presAssocID="{64F6BBDE-39F8-4468-AE09-884516550839}" presName="hierChild4" presStyleCnt="0"/>
      <dgm:spPr/>
    </dgm:pt>
    <dgm:pt modelId="{51E37290-0150-4E25-8197-27BAD8544CF9}" type="pres">
      <dgm:prSet presAssocID="{64F6BBDE-39F8-4468-AE09-884516550839}" presName="hierChild5" presStyleCnt="0"/>
      <dgm:spPr/>
    </dgm:pt>
    <dgm:pt modelId="{93AC958A-99BF-4421-B53B-233C4655BFB0}" type="pres">
      <dgm:prSet presAssocID="{F581F9EC-6A2D-4913-9CC2-610C4E283225}" presName="Name64" presStyleLbl="parChTrans1D3" presStyleIdx="4" presStyleCnt="7"/>
      <dgm:spPr/>
      <dgm:t>
        <a:bodyPr/>
        <a:lstStyle/>
        <a:p>
          <a:endParaRPr lang="ru-RU"/>
        </a:p>
      </dgm:t>
    </dgm:pt>
    <dgm:pt modelId="{9509F578-0A7A-4B9B-B996-4BB5DB9BD19B}" type="pres">
      <dgm:prSet presAssocID="{A15FC3D7-0007-4A9B-A03F-B651CAA617E0}" presName="hierRoot2" presStyleCnt="0">
        <dgm:presLayoutVars>
          <dgm:hierBranch val="init"/>
        </dgm:presLayoutVars>
      </dgm:prSet>
      <dgm:spPr/>
    </dgm:pt>
    <dgm:pt modelId="{C50B661B-C597-4D4A-B2B5-3366DD44223F}" type="pres">
      <dgm:prSet presAssocID="{A15FC3D7-0007-4A9B-A03F-B651CAA617E0}" presName="rootComposite" presStyleCnt="0"/>
      <dgm:spPr/>
    </dgm:pt>
    <dgm:pt modelId="{9EB27D5D-5472-466E-B6F7-282B1D5FD95C}" type="pres">
      <dgm:prSet presAssocID="{A15FC3D7-0007-4A9B-A03F-B651CAA617E0}" presName="rootText" presStyleLbl="node3" presStyleIdx="4" presStyleCnt="7" custScaleX="1369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204441-A411-4461-B6F5-6B0E67495EF4}" type="pres">
      <dgm:prSet presAssocID="{A15FC3D7-0007-4A9B-A03F-B651CAA617E0}" presName="rootConnector" presStyleLbl="node3" presStyleIdx="4" presStyleCnt="7"/>
      <dgm:spPr/>
      <dgm:t>
        <a:bodyPr/>
        <a:lstStyle/>
        <a:p>
          <a:endParaRPr lang="ru-RU"/>
        </a:p>
      </dgm:t>
    </dgm:pt>
    <dgm:pt modelId="{DCFD9BD6-F9B1-45BE-AC9B-AE2425C80149}" type="pres">
      <dgm:prSet presAssocID="{A15FC3D7-0007-4A9B-A03F-B651CAA617E0}" presName="hierChild4" presStyleCnt="0"/>
      <dgm:spPr/>
    </dgm:pt>
    <dgm:pt modelId="{67E883CD-E1DA-4476-872E-2944A09FE329}" type="pres">
      <dgm:prSet presAssocID="{A15FC3D7-0007-4A9B-A03F-B651CAA617E0}" presName="hierChild5" presStyleCnt="0"/>
      <dgm:spPr/>
    </dgm:pt>
    <dgm:pt modelId="{D24A47B2-1A73-4ADA-9AA2-5F3F4F926132}" type="pres">
      <dgm:prSet presAssocID="{FD5689F4-5A0C-4A5D-94DF-FD9CDC82D1E7}" presName="hierChild5" presStyleCnt="0"/>
      <dgm:spPr/>
    </dgm:pt>
    <dgm:pt modelId="{61989CB6-D2B9-4E83-9A79-3B1BBA08C5A6}" type="pres">
      <dgm:prSet presAssocID="{B0066AE7-F30C-4DF5-839A-72FEF98DEC99}" presName="Name64" presStyleLbl="parChTrans1D2" presStyleIdx="2" presStyleCnt="3"/>
      <dgm:spPr/>
      <dgm:t>
        <a:bodyPr/>
        <a:lstStyle/>
        <a:p>
          <a:endParaRPr lang="ru-RU"/>
        </a:p>
      </dgm:t>
    </dgm:pt>
    <dgm:pt modelId="{16F2BCAB-D3A0-489A-8FB4-96D9F4E86237}" type="pres">
      <dgm:prSet presAssocID="{CCFF96ED-0340-46CE-A77C-B6917FBA7933}" presName="hierRoot2" presStyleCnt="0">
        <dgm:presLayoutVars>
          <dgm:hierBranch val="init"/>
        </dgm:presLayoutVars>
      </dgm:prSet>
      <dgm:spPr/>
    </dgm:pt>
    <dgm:pt modelId="{0E8DBD71-FD47-4845-91BC-E94A6277B24D}" type="pres">
      <dgm:prSet presAssocID="{CCFF96ED-0340-46CE-A77C-B6917FBA7933}" presName="rootComposite" presStyleCnt="0"/>
      <dgm:spPr/>
    </dgm:pt>
    <dgm:pt modelId="{4E33FBA3-D354-4170-A04B-605E1EAD555C}" type="pres">
      <dgm:prSet presAssocID="{CCFF96ED-0340-46CE-A77C-B6917FBA7933}" presName="rootText" presStyleLbl="node2" presStyleIdx="2" presStyleCnt="3" custScaleX="1136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5DF41D-B657-4DB2-8516-B25863CE2283}" type="pres">
      <dgm:prSet presAssocID="{CCFF96ED-0340-46CE-A77C-B6917FBA7933}" presName="rootConnector" presStyleLbl="node2" presStyleIdx="2" presStyleCnt="3"/>
      <dgm:spPr/>
      <dgm:t>
        <a:bodyPr/>
        <a:lstStyle/>
        <a:p>
          <a:endParaRPr lang="ru-RU"/>
        </a:p>
      </dgm:t>
    </dgm:pt>
    <dgm:pt modelId="{35108ED8-0CAA-4D93-975E-8627B420B270}" type="pres">
      <dgm:prSet presAssocID="{CCFF96ED-0340-46CE-A77C-B6917FBA7933}" presName="hierChild4" presStyleCnt="0"/>
      <dgm:spPr/>
    </dgm:pt>
    <dgm:pt modelId="{2DB48B8A-BE60-4BAD-B9CD-25BE78992ED5}" type="pres">
      <dgm:prSet presAssocID="{F030EFE0-43BC-4DB3-BCA5-C74F73226A7B}" presName="Name64" presStyleLbl="parChTrans1D3" presStyleIdx="5" presStyleCnt="7"/>
      <dgm:spPr/>
      <dgm:t>
        <a:bodyPr/>
        <a:lstStyle/>
        <a:p>
          <a:endParaRPr lang="ru-RU"/>
        </a:p>
      </dgm:t>
    </dgm:pt>
    <dgm:pt modelId="{B5FA72D1-7104-4FB0-90A9-276DC58E0D30}" type="pres">
      <dgm:prSet presAssocID="{2059448C-0DC8-4BDA-8C55-4B83EFB87183}" presName="hierRoot2" presStyleCnt="0">
        <dgm:presLayoutVars>
          <dgm:hierBranch val="init"/>
        </dgm:presLayoutVars>
      </dgm:prSet>
      <dgm:spPr/>
    </dgm:pt>
    <dgm:pt modelId="{B3F5A411-6894-46F5-8CCF-B7342E75B6EB}" type="pres">
      <dgm:prSet presAssocID="{2059448C-0DC8-4BDA-8C55-4B83EFB87183}" presName="rootComposite" presStyleCnt="0"/>
      <dgm:spPr/>
    </dgm:pt>
    <dgm:pt modelId="{C76C98FC-1DDD-49F4-9E11-11C91D0715B4}" type="pres">
      <dgm:prSet presAssocID="{2059448C-0DC8-4BDA-8C55-4B83EFB87183}" presName="rootText" presStyleLbl="node3" presStyleIdx="5" presStyleCnt="7" custScaleX="1331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D5A988-F190-4ABE-A151-9D0B90F8A2D8}" type="pres">
      <dgm:prSet presAssocID="{2059448C-0DC8-4BDA-8C55-4B83EFB87183}" presName="rootConnector" presStyleLbl="node3" presStyleIdx="5" presStyleCnt="7"/>
      <dgm:spPr/>
      <dgm:t>
        <a:bodyPr/>
        <a:lstStyle/>
        <a:p>
          <a:endParaRPr lang="ru-RU"/>
        </a:p>
      </dgm:t>
    </dgm:pt>
    <dgm:pt modelId="{9DC65DA0-8BFF-43C1-98D3-2F6FD17E4811}" type="pres">
      <dgm:prSet presAssocID="{2059448C-0DC8-4BDA-8C55-4B83EFB87183}" presName="hierChild4" presStyleCnt="0"/>
      <dgm:spPr/>
    </dgm:pt>
    <dgm:pt modelId="{C289F5FC-8BB3-4013-8A1C-DFFD0EC90D81}" type="pres">
      <dgm:prSet presAssocID="{2059448C-0DC8-4BDA-8C55-4B83EFB87183}" presName="hierChild5" presStyleCnt="0"/>
      <dgm:spPr/>
    </dgm:pt>
    <dgm:pt modelId="{C588F102-CEFF-4ACA-AA42-F0C39B54CE7C}" type="pres">
      <dgm:prSet presAssocID="{9AEACFDA-4717-484D-A624-693D599C76F2}" presName="Name64" presStyleLbl="parChTrans1D3" presStyleIdx="6" presStyleCnt="7"/>
      <dgm:spPr/>
      <dgm:t>
        <a:bodyPr/>
        <a:lstStyle/>
        <a:p>
          <a:endParaRPr lang="ru-RU"/>
        </a:p>
      </dgm:t>
    </dgm:pt>
    <dgm:pt modelId="{050921FA-25BC-4017-B0F6-B55A0E871CFE}" type="pres">
      <dgm:prSet presAssocID="{DA8C78B4-B866-4071-AA11-E9E7498D3229}" presName="hierRoot2" presStyleCnt="0">
        <dgm:presLayoutVars>
          <dgm:hierBranch val="init"/>
        </dgm:presLayoutVars>
      </dgm:prSet>
      <dgm:spPr/>
    </dgm:pt>
    <dgm:pt modelId="{F23318FC-DD4E-4716-848A-F6E5D509F9B9}" type="pres">
      <dgm:prSet presAssocID="{DA8C78B4-B866-4071-AA11-E9E7498D3229}" presName="rootComposite" presStyleCnt="0"/>
      <dgm:spPr/>
    </dgm:pt>
    <dgm:pt modelId="{8D2D197A-E391-4BD8-B35A-040A29A405C2}" type="pres">
      <dgm:prSet presAssocID="{DA8C78B4-B866-4071-AA11-E9E7498D3229}" presName="rootText" presStyleLbl="node3" presStyleIdx="6" presStyleCnt="7" custScaleX="1317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2482B0-6CC9-49CA-951B-B87DA3B5363B}" type="pres">
      <dgm:prSet presAssocID="{DA8C78B4-B866-4071-AA11-E9E7498D3229}" presName="rootConnector" presStyleLbl="node3" presStyleIdx="6" presStyleCnt="7"/>
      <dgm:spPr/>
      <dgm:t>
        <a:bodyPr/>
        <a:lstStyle/>
        <a:p>
          <a:endParaRPr lang="ru-RU"/>
        </a:p>
      </dgm:t>
    </dgm:pt>
    <dgm:pt modelId="{02F71B78-3516-43DE-9F3D-00B341E979BF}" type="pres">
      <dgm:prSet presAssocID="{DA8C78B4-B866-4071-AA11-E9E7498D3229}" presName="hierChild4" presStyleCnt="0"/>
      <dgm:spPr/>
    </dgm:pt>
    <dgm:pt modelId="{31831806-89A6-4D7B-8EA9-93318FA65A8C}" type="pres">
      <dgm:prSet presAssocID="{DA8C78B4-B866-4071-AA11-E9E7498D3229}" presName="hierChild5" presStyleCnt="0"/>
      <dgm:spPr/>
    </dgm:pt>
    <dgm:pt modelId="{A55EA093-840F-4A88-B39C-9026F7416878}" type="pres">
      <dgm:prSet presAssocID="{CCFF96ED-0340-46CE-A77C-B6917FBA7933}" presName="hierChild5" presStyleCnt="0"/>
      <dgm:spPr/>
    </dgm:pt>
    <dgm:pt modelId="{3519F930-966C-44EE-8C24-07B8D8C0E53F}" type="pres">
      <dgm:prSet presAssocID="{80945CCF-ACF3-44A6-8C19-CE2FF0C5EF37}" presName="hierChild3" presStyleCnt="0"/>
      <dgm:spPr/>
    </dgm:pt>
  </dgm:ptLst>
  <dgm:cxnLst>
    <dgm:cxn modelId="{347F02E8-AFEC-4AA9-978B-BEB5D0807EAF}" type="presOf" srcId="{80945CCF-ACF3-44A6-8C19-CE2FF0C5EF37}" destId="{503E960E-3415-4E27-BA18-0C6C905F2EAB}" srcOrd="1" destOrd="0" presId="urn:microsoft.com/office/officeart/2009/3/layout/HorizontalOrganizationChart"/>
    <dgm:cxn modelId="{09613A6B-3C67-4A8A-8697-326BA5D1FAAF}" type="presOf" srcId="{16F046B6-8E23-4FD8-A222-6F3186CFFCD8}" destId="{A7DDA1FA-6976-4EA0-836B-372C3C457440}" srcOrd="0" destOrd="0" presId="urn:microsoft.com/office/officeart/2009/3/layout/HorizontalOrganizationChart"/>
    <dgm:cxn modelId="{38605FF9-8C11-4D99-AFEF-9278B7993A18}" type="presOf" srcId="{865E276A-FB77-4F7A-A53E-71D630BAC3E6}" destId="{DAECB324-C4E1-41C5-98B5-59A85013D145}" srcOrd="0" destOrd="0" presId="urn:microsoft.com/office/officeart/2009/3/layout/HorizontalOrganizationChart"/>
    <dgm:cxn modelId="{44734F09-0026-44DF-AF8C-694F0396ADFF}" type="presOf" srcId="{75B8B4AE-2B37-4D8B-B95E-0A83D60E90A3}" destId="{1C271C56-FC74-496D-833D-EE28A53896B0}" srcOrd="0" destOrd="0" presId="urn:microsoft.com/office/officeart/2009/3/layout/HorizontalOrganizationChart"/>
    <dgm:cxn modelId="{DE10B679-8E09-4EC1-8EED-FD7D29F271E8}" type="presOf" srcId="{6F425D6B-A670-4496-8761-7448FA376A41}" destId="{B5529AF8-6B3B-441A-B7C8-8E8029586F4D}" srcOrd="0" destOrd="0" presId="urn:microsoft.com/office/officeart/2009/3/layout/HorizontalOrganizationChart"/>
    <dgm:cxn modelId="{6B5DABEA-217B-46B9-9774-3801DFF870E7}" type="presOf" srcId="{AAD9D3AA-9E65-4BBA-836A-07E216B4BEAA}" destId="{12F12C81-6611-4881-BA34-EBA536AF41C1}" srcOrd="1" destOrd="0" presId="urn:microsoft.com/office/officeart/2009/3/layout/HorizontalOrganizationChart"/>
    <dgm:cxn modelId="{2FEF7BC6-CC3D-47B3-8B65-36CB776044A1}" type="presOf" srcId="{6F425D6B-A670-4496-8761-7448FA376A41}" destId="{73BB66A5-33E7-440A-8095-A89F099CA1DA}" srcOrd="1" destOrd="0" presId="urn:microsoft.com/office/officeart/2009/3/layout/HorizontalOrganizationChart"/>
    <dgm:cxn modelId="{5E6F0E15-B5F2-417C-9799-9B9D9BE9EB46}" type="presOf" srcId="{757C869E-E518-46D9-A3ED-C4390EEF158B}" destId="{2D201BF7-D2AC-41C7-988E-61BDFC449A0F}" srcOrd="1" destOrd="0" presId="urn:microsoft.com/office/officeart/2009/3/layout/HorizontalOrganizationChart"/>
    <dgm:cxn modelId="{43E639DE-4585-46C1-A1CB-A675E59A909E}" srcId="{CCFF96ED-0340-46CE-A77C-B6917FBA7933}" destId="{2059448C-0DC8-4BDA-8C55-4B83EFB87183}" srcOrd="0" destOrd="0" parTransId="{F030EFE0-43BC-4DB3-BCA5-C74F73226A7B}" sibTransId="{57CC44BE-B1D4-4976-B02F-B9C909AC6E58}"/>
    <dgm:cxn modelId="{086289ED-361C-4F21-9EEF-CD9C409668D7}" srcId="{80945CCF-ACF3-44A6-8C19-CE2FF0C5EF37}" destId="{FD5689F4-5A0C-4A5D-94DF-FD9CDC82D1E7}" srcOrd="1" destOrd="0" parTransId="{75B8B4AE-2B37-4D8B-B95E-0A83D60E90A3}" sibTransId="{DB85154D-80BC-4235-BC13-BB426DF02250}"/>
    <dgm:cxn modelId="{FC553792-0811-493A-A909-0543FD1D99B4}" type="presOf" srcId="{64F6BBDE-39F8-4468-AE09-884516550839}" destId="{006FEB1D-F553-4899-B204-16FFA73D1E73}" srcOrd="1" destOrd="0" presId="urn:microsoft.com/office/officeart/2009/3/layout/HorizontalOrganizationChart"/>
    <dgm:cxn modelId="{E0F0611E-3989-4B03-861A-5452A747B2A3}" srcId="{FD5689F4-5A0C-4A5D-94DF-FD9CDC82D1E7}" destId="{64F6BBDE-39F8-4468-AE09-884516550839}" srcOrd="0" destOrd="0" parTransId="{9559C86D-6A30-404D-83A2-FD05BBD3C374}" sibTransId="{B479DB6F-1B8D-4A2D-809E-A3AABBCCB1A3}"/>
    <dgm:cxn modelId="{C518553B-2F95-4D2C-B206-F122604E472D}" type="presOf" srcId="{A15FC3D7-0007-4A9B-A03F-B651CAA617E0}" destId="{22204441-A411-4461-B6F5-6B0E67495EF4}" srcOrd="1" destOrd="0" presId="urn:microsoft.com/office/officeart/2009/3/layout/HorizontalOrganizationChart"/>
    <dgm:cxn modelId="{42ECFD99-3CE5-4056-9605-C351B48BAA23}" type="presOf" srcId="{64F6BBDE-39F8-4468-AE09-884516550839}" destId="{1E325615-8C9E-48F4-9723-94BAE621E1B1}" srcOrd="0" destOrd="0" presId="urn:microsoft.com/office/officeart/2009/3/layout/HorizontalOrganizationChart"/>
    <dgm:cxn modelId="{52C931C9-4A3F-44AE-8C79-918940C540C7}" type="presOf" srcId="{B0066AE7-F30C-4DF5-839A-72FEF98DEC99}" destId="{61989CB6-D2B9-4E83-9A79-3B1BBA08C5A6}" srcOrd="0" destOrd="0" presId="urn:microsoft.com/office/officeart/2009/3/layout/HorizontalOrganizationChart"/>
    <dgm:cxn modelId="{492B5108-3628-430F-96E4-AE52CA06EB00}" srcId="{757C869E-E518-46D9-A3ED-C4390EEF158B}" destId="{6F425D6B-A670-4496-8761-7448FA376A41}" srcOrd="2" destOrd="0" parTransId="{EBC8740A-F8BB-429B-845E-5018B50C0145}" sibTransId="{2EFB6323-17DA-4148-8F28-81A756D1FF42}"/>
    <dgm:cxn modelId="{B0D87671-7B52-4570-AF4C-5C24848E8832}" srcId="{86B974AA-C3CC-4ADE-BF4D-012A7389B3F3}" destId="{80945CCF-ACF3-44A6-8C19-CE2FF0C5EF37}" srcOrd="0" destOrd="0" parTransId="{1A0EBA0C-E378-48F9-A828-6A911AD28891}" sibTransId="{167B6A59-AA04-41BF-A161-A722704DA24D}"/>
    <dgm:cxn modelId="{548D4F4F-8FF6-47C8-8605-9610C43F0F6A}" type="presOf" srcId="{2059448C-0DC8-4BDA-8C55-4B83EFB87183}" destId="{C76C98FC-1DDD-49F4-9E11-11C91D0715B4}" srcOrd="0" destOrd="0" presId="urn:microsoft.com/office/officeart/2009/3/layout/HorizontalOrganizationChart"/>
    <dgm:cxn modelId="{AB3CC61F-CE55-4C86-9AE0-B3B9037241D3}" type="presOf" srcId="{A15FC3D7-0007-4A9B-A03F-B651CAA617E0}" destId="{9EB27D5D-5472-466E-B6F7-282B1D5FD95C}" srcOrd="0" destOrd="0" presId="urn:microsoft.com/office/officeart/2009/3/layout/HorizontalOrganizationChart"/>
    <dgm:cxn modelId="{6C277E03-B8B0-4448-BA20-4025F8889E40}" type="presOf" srcId="{4D4067E2-C5FA-4059-B330-36884C4400B0}" destId="{7D893615-7D72-475B-AAC1-8A7C6E92372A}" srcOrd="0" destOrd="0" presId="urn:microsoft.com/office/officeart/2009/3/layout/HorizontalOrganizationChart"/>
    <dgm:cxn modelId="{B7592E73-DBE8-4FFB-9562-79080F78951F}" srcId="{80945CCF-ACF3-44A6-8C19-CE2FF0C5EF37}" destId="{757C869E-E518-46D9-A3ED-C4390EEF158B}" srcOrd="0" destOrd="0" parTransId="{865E276A-FB77-4F7A-A53E-71D630BAC3E6}" sibTransId="{D8703D26-48CE-4C3D-BE3E-756583C29246}"/>
    <dgm:cxn modelId="{F0B52463-366E-4424-8C36-CD7211473006}" type="presOf" srcId="{9559C86D-6A30-404D-83A2-FD05BBD3C374}" destId="{3B7422E2-4F85-4F36-8C7D-718CCEFA1BBD}" srcOrd="0" destOrd="0" presId="urn:microsoft.com/office/officeart/2009/3/layout/HorizontalOrganizationChart"/>
    <dgm:cxn modelId="{D92652DE-F437-4157-B886-F5EFC4BC98B1}" type="presOf" srcId="{F4323B53-BDC3-4092-ABC3-1E2000E762AA}" destId="{3C7814D8-C05E-486F-9D78-25D4739550DE}" srcOrd="0" destOrd="0" presId="urn:microsoft.com/office/officeart/2009/3/layout/HorizontalOrganizationChart"/>
    <dgm:cxn modelId="{FDCBCC26-639A-4FAD-A83F-9834C8EC6B3A}" type="presOf" srcId="{DA8C78B4-B866-4071-AA11-E9E7498D3229}" destId="{8D2482B0-6CC9-49CA-951B-B87DA3B5363B}" srcOrd="1" destOrd="0" presId="urn:microsoft.com/office/officeart/2009/3/layout/HorizontalOrganizationChart"/>
    <dgm:cxn modelId="{AB9ACA2B-72C9-4985-A3DA-0CA6F76BDB88}" type="presOf" srcId="{9AEACFDA-4717-484D-A624-693D599C76F2}" destId="{C588F102-CEFF-4ACA-AA42-F0C39B54CE7C}" srcOrd="0" destOrd="0" presId="urn:microsoft.com/office/officeart/2009/3/layout/HorizontalOrganizationChart"/>
    <dgm:cxn modelId="{751CCDE2-AC38-4F3D-A8F3-DC2A7A7FBCE0}" srcId="{80945CCF-ACF3-44A6-8C19-CE2FF0C5EF37}" destId="{CCFF96ED-0340-46CE-A77C-B6917FBA7933}" srcOrd="2" destOrd="0" parTransId="{B0066AE7-F30C-4DF5-839A-72FEF98DEC99}" sibTransId="{025FB978-94C4-4D08-BC5C-DB82B0EB4257}"/>
    <dgm:cxn modelId="{5142F37E-470E-4392-9986-005D68375446}" srcId="{757C869E-E518-46D9-A3ED-C4390EEF158B}" destId="{AAD9D3AA-9E65-4BBA-836A-07E216B4BEAA}" srcOrd="0" destOrd="0" parTransId="{F4323B53-BDC3-4092-ABC3-1E2000E762AA}" sibTransId="{40622281-1CA4-4655-8D28-FF4B8EA97532}"/>
    <dgm:cxn modelId="{D1C54577-0E68-4C93-B8AC-11286655A0A6}" type="presOf" srcId="{86B974AA-C3CC-4ADE-BF4D-012A7389B3F3}" destId="{781D7F8E-F505-404A-87F4-07AC83560E66}" srcOrd="0" destOrd="0" presId="urn:microsoft.com/office/officeart/2009/3/layout/HorizontalOrganizationChart"/>
    <dgm:cxn modelId="{F4C212EA-17B8-4F48-BD2F-AD26ADDECF62}" type="presOf" srcId="{FD5689F4-5A0C-4A5D-94DF-FD9CDC82D1E7}" destId="{89682446-87FB-4410-B71C-D2F9B779B90F}" srcOrd="1" destOrd="0" presId="urn:microsoft.com/office/officeart/2009/3/layout/HorizontalOrganizationChart"/>
    <dgm:cxn modelId="{1790763E-19DE-495D-A7ED-9959C64E21CC}" type="presOf" srcId="{2059448C-0DC8-4BDA-8C55-4B83EFB87183}" destId="{7AD5A988-F190-4ABE-A151-9D0B90F8A2D8}" srcOrd="1" destOrd="0" presId="urn:microsoft.com/office/officeart/2009/3/layout/HorizontalOrganizationChart"/>
    <dgm:cxn modelId="{E2AB8DE1-1658-48B9-BCD1-F14443631CD5}" type="presOf" srcId="{80945CCF-ACF3-44A6-8C19-CE2FF0C5EF37}" destId="{36B9976D-00EA-426E-B35D-379B7C7CA1F5}" srcOrd="0" destOrd="0" presId="urn:microsoft.com/office/officeart/2009/3/layout/HorizontalOrganizationChart"/>
    <dgm:cxn modelId="{01B7750E-BD01-4402-BE2D-A5F507324D17}" type="presOf" srcId="{AAD9D3AA-9E65-4BBA-836A-07E216B4BEAA}" destId="{2B5174E7-76F8-47AB-9951-E2FD317B8977}" srcOrd="0" destOrd="0" presId="urn:microsoft.com/office/officeart/2009/3/layout/HorizontalOrganizationChart"/>
    <dgm:cxn modelId="{44F8320C-1FDB-4DB5-BA48-2FE6F744E00B}" type="presOf" srcId="{F030EFE0-43BC-4DB3-BCA5-C74F73226A7B}" destId="{2DB48B8A-BE60-4BAD-B9CD-25BE78992ED5}" srcOrd="0" destOrd="0" presId="urn:microsoft.com/office/officeart/2009/3/layout/HorizontalOrganizationChart"/>
    <dgm:cxn modelId="{E59CEDEE-E431-43C2-88AE-3B5999E7908D}" type="presOf" srcId="{EBC8740A-F8BB-429B-845E-5018B50C0145}" destId="{8213F341-1049-4080-97B8-1F0C129637A8}" srcOrd="0" destOrd="0" presId="urn:microsoft.com/office/officeart/2009/3/layout/HorizontalOrganizationChart"/>
    <dgm:cxn modelId="{ACE7CA08-0EA5-4E5A-BC7B-3E6C090F2217}" type="presOf" srcId="{F581F9EC-6A2D-4913-9CC2-610C4E283225}" destId="{93AC958A-99BF-4421-B53B-233C4655BFB0}" srcOrd="0" destOrd="0" presId="urn:microsoft.com/office/officeart/2009/3/layout/HorizontalOrganizationChart"/>
    <dgm:cxn modelId="{B28AE144-FBC7-4991-8E94-A782AA54901D}" type="presOf" srcId="{DA8C78B4-B866-4071-AA11-E9E7498D3229}" destId="{8D2D197A-E391-4BD8-B35A-040A29A405C2}" srcOrd="0" destOrd="0" presId="urn:microsoft.com/office/officeart/2009/3/layout/HorizontalOrganizationChart"/>
    <dgm:cxn modelId="{6F35AC1A-52BC-46AB-8612-EC0D261334F7}" srcId="{FD5689F4-5A0C-4A5D-94DF-FD9CDC82D1E7}" destId="{A15FC3D7-0007-4A9B-A03F-B651CAA617E0}" srcOrd="1" destOrd="0" parTransId="{F581F9EC-6A2D-4913-9CC2-610C4E283225}" sibTransId="{9A4CAD61-0508-4944-ADF1-CCAE45942557}"/>
    <dgm:cxn modelId="{B251792F-2172-4E63-B595-CEAB6EB95F1A}" type="presOf" srcId="{16F046B6-8E23-4FD8-A222-6F3186CFFCD8}" destId="{6E8D2601-835E-4983-A76A-D610F5E1E3CD}" srcOrd="1" destOrd="0" presId="urn:microsoft.com/office/officeart/2009/3/layout/HorizontalOrganizationChart"/>
    <dgm:cxn modelId="{F5E426E2-CE27-4B81-AED0-061395A07568}" type="presOf" srcId="{CCFF96ED-0340-46CE-A77C-B6917FBA7933}" destId="{4E33FBA3-D354-4170-A04B-605E1EAD555C}" srcOrd="0" destOrd="0" presId="urn:microsoft.com/office/officeart/2009/3/layout/HorizontalOrganizationChart"/>
    <dgm:cxn modelId="{DB5DDE08-4045-40DC-B46B-DC9521878CFC}" type="presOf" srcId="{FD5689F4-5A0C-4A5D-94DF-FD9CDC82D1E7}" destId="{C0550677-A10E-4A15-AA11-1F5BCDB6FD0A}" srcOrd="0" destOrd="0" presId="urn:microsoft.com/office/officeart/2009/3/layout/HorizontalOrganizationChart"/>
    <dgm:cxn modelId="{4A002F97-CFFA-4388-BBB4-34D259543468}" srcId="{CCFF96ED-0340-46CE-A77C-B6917FBA7933}" destId="{DA8C78B4-B866-4071-AA11-E9E7498D3229}" srcOrd="1" destOrd="0" parTransId="{9AEACFDA-4717-484D-A624-693D599C76F2}" sibTransId="{E679128A-83CA-4F60-AA1F-62CB83CF811F}"/>
    <dgm:cxn modelId="{227D8D8C-926E-4F6A-B15A-AC10B91C3026}" type="presOf" srcId="{CCFF96ED-0340-46CE-A77C-B6917FBA7933}" destId="{B65DF41D-B657-4DB2-8516-B25863CE2283}" srcOrd="1" destOrd="0" presId="urn:microsoft.com/office/officeart/2009/3/layout/HorizontalOrganizationChart"/>
    <dgm:cxn modelId="{010E6B3A-0DA1-449B-AD51-A8F076BC69B5}" srcId="{757C869E-E518-46D9-A3ED-C4390EEF158B}" destId="{16F046B6-8E23-4FD8-A222-6F3186CFFCD8}" srcOrd="1" destOrd="0" parTransId="{4D4067E2-C5FA-4059-B330-36884C4400B0}" sibTransId="{B6CC46AD-6F5A-48CE-AA5B-C6E9FDEFBCD7}"/>
    <dgm:cxn modelId="{BCFA1A1E-85C1-4B16-8F7B-F0FB6A1A6233}" type="presOf" srcId="{757C869E-E518-46D9-A3ED-C4390EEF158B}" destId="{00A54ECB-4574-4D69-B10A-2EC4FEA25BB0}" srcOrd="0" destOrd="0" presId="urn:microsoft.com/office/officeart/2009/3/layout/HorizontalOrganizationChart"/>
    <dgm:cxn modelId="{B77D4B62-52ED-41D1-9E07-B90778205249}" type="presParOf" srcId="{781D7F8E-F505-404A-87F4-07AC83560E66}" destId="{CD0ECFD3-2705-430C-8745-B5E3155F7A8E}" srcOrd="0" destOrd="0" presId="urn:microsoft.com/office/officeart/2009/3/layout/HorizontalOrganizationChart"/>
    <dgm:cxn modelId="{CEBA1C4C-E4CB-49F6-A19C-66B1C8870DAC}" type="presParOf" srcId="{CD0ECFD3-2705-430C-8745-B5E3155F7A8E}" destId="{62C34A79-00EE-4730-8F62-78DE42FA3B04}" srcOrd="0" destOrd="0" presId="urn:microsoft.com/office/officeart/2009/3/layout/HorizontalOrganizationChart"/>
    <dgm:cxn modelId="{1608D174-08C7-4751-B281-416F4D355B6F}" type="presParOf" srcId="{62C34A79-00EE-4730-8F62-78DE42FA3B04}" destId="{36B9976D-00EA-426E-B35D-379B7C7CA1F5}" srcOrd="0" destOrd="0" presId="urn:microsoft.com/office/officeart/2009/3/layout/HorizontalOrganizationChart"/>
    <dgm:cxn modelId="{F8B5B3F5-4E13-45AD-82F3-ADB677309FFC}" type="presParOf" srcId="{62C34A79-00EE-4730-8F62-78DE42FA3B04}" destId="{503E960E-3415-4E27-BA18-0C6C905F2EAB}" srcOrd="1" destOrd="0" presId="urn:microsoft.com/office/officeart/2009/3/layout/HorizontalOrganizationChart"/>
    <dgm:cxn modelId="{82DE67EC-C1C8-4B89-B643-B0DFB61753A9}" type="presParOf" srcId="{CD0ECFD3-2705-430C-8745-B5E3155F7A8E}" destId="{1F001761-1A13-4BDD-B33C-BA247AC2C4B7}" srcOrd="1" destOrd="0" presId="urn:microsoft.com/office/officeart/2009/3/layout/HorizontalOrganizationChart"/>
    <dgm:cxn modelId="{FE8D5F5A-6EA4-4B43-8B05-D4229F386C1F}" type="presParOf" srcId="{1F001761-1A13-4BDD-B33C-BA247AC2C4B7}" destId="{DAECB324-C4E1-41C5-98B5-59A85013D145}" srcOrd="0" destOrd="0" presId="urn:microsoft.com/office/officeart/2009/3/layout/HorizontalOrganizationChart"/>
    <dgm:cxn modelId="{B0077930-3305-4301-B562-671230F3FDCA}" type="presParOf" srcId="{1F001761-1A13-4BDD-B33C-BA247AC2C4B7}" destId="{C964DD97-B232-49FA-9780-66E4F12C1732}" srcOrd="1" destOrd="0" presId="urn:microsoft.com/office/officeart/2009/3/layout/HorizontalOrganizationChart"/>
    <dgm:cxn modelId="{744B9FC3-89CE-4D32-896D-1C9DCEE789BC}" type="presParOf" srcId="{C964DD97-B232-49FA-9780-66E4F12C1732}" destId="{B5FEE112-A955-42F4-A4D8-B5B4F477F02F}" srcOrd="0" destOrd="0" presId="urn:microsoft.com/office/officeart/2009/3/layout/HorizontalOrganizationChart"/>
    <dgm:cxn modelId="{EC64F82C-4602-4DE9-AD58-6BD4A6B3F2ED}" type="presParOf" srcId="{B5FEE112-A955-42F4-A4D8-B5B4F477F02F}" destId="{00A54ECB-4574-4D69-B10A-2EC4FEA25BB0}" srcOrd="0" destOrd="0" presId="urn:microsoft.com/office/officeart/2009/3/layout/HorizontalOrganizationChart"/>
    <dgm:cxn modelId="{B1206D7D-B288-4572-9F55-FBA20180B43F}" type="presParOf" srcId="{B5FEE112-A955-42F4-A4D8-B5B4F477F02F}" destId="{2D201BF7-D2AC-41C7-988E-61BDFC449A0F}" srcOrd="1" destOrd="0" presId="urn:microsoft.com/office/officeart/2009/3/layout/HorizontalOrganizationChart"/>
    <dgm:cxn modelId="{DB433C5F-5234-44C1-9DB9-570C6215CF0F}" type="presParOf" srcId="{C964DD97-B232-49FA-9780-66E4F12C1732}" destId="{13F41C2C-906E-48DC-898F-A0E60C6EFE42}" srcOrd="1" destOrd="0" presId="urn:microsoft.com/office/officeart/2009/3/layout/HorizontalOrganizationChart"/>
    <dgm:cxn modelId="{69547A65-6BC9-4A0D-BAB7-156801BBB7E4}" type="presParOf" srcId="{13F41C2C-906E-48DC-898F-A0E60C6EFE42}" destId="{3C7814D8-C05E-486F-9D78-25D4739550DE}" srcOrd="0" destOrd="0" presId="urn:microsoft.com/office/officeart/2009/3/layout/HorizontalOrganizationChart"/>
    <dgm:cxn modelId="{C336DC54-732B-477F-9B59-1D5D3FB0C635}" type="presParOf" srcId="{13F41C2C-906E-48DC-898F-A0E60C6EFE42}" destId="{DA4ED5E3-51A9-45D7-BD8A-05AFEBAB3A60}" srcOrd="1" destOrd="0" presId="urn:microsoft.com/office/officeart/2009/3/layout/HorizontalOrganizationChart"/>
    <dgm:cxn modelId="{7DD6560E-6600-4D26-8B13-9B0656784AD7}" type="presParOf" srcId="{DA4ED5E3-51A9-45D7-BD8A-05AFEBAB3A60}" destId="{D6068825-6283-47AC-853C-A3496FF1E0B8}" srcOrd="0" destOrd="0" presId="urn:microsoft.com/office/officeart/2009/3/layout/HorizontalOrganizationChart"/>
    <dgm:cxn modelId="{7F59E70D-7729-4121-AA9C-D47AD2B2A21B}" type="presParOf" srcId="{D6068825-6283-47AC-853C-A3496FF1E0B8}" destId="{2B5174E7-76F8-47AB-9951-E2FD317B8977}" srcOrd="0" destOrd="0" presId="urn:microsoft.com/office/officeart/2009/3/layout/HorizontalOrganizationChart"/>
    <dgm:cxn modelId="{FD0C9F7F-37AF-4D84-8861-2CC6EA79D8E5}" type="presParOf" srcId="{D6068825-6283-47AC-853C-A3496FF1E0B8}" destId="{12F12C81-6611-4881-BA34-EBA536AF41C1}" srcOrd="1" destOrd="0" presId="urn:microsoft.com/office/officeart/2009/3/layout/HorizontalOrganizationChart"/>
    <dgm:cxn modelId="{475D02AD-83F2-46CD-B707-057D6AA3F513}" type="presParOf" srcId="{DA4ED5E3-51A9-45D7-BD8A-05AFEBAB3A60}" destId="{8E929555-3092-460F-87DE-4572B8179A36}" srcOrd="1" destOrd="0" presId="urn:microsoft.com/office/officeart/2009/3/layout/HorizontalOrganizationChart"/>
    <dgm:cxn modelId="{E6D7CCBF-9651-4857-B83F-F1C33182A5B1}" type="presParOf" srcId="{DA4ED5E3-51A9-45D7-BD8A-05AFEBAB3A60}" destId="{3E3FD3B6-6529-4B29-82D8-72308455A981}" srcOrd="2" destOrd="0" presId="urn:microsoft.com/office/officeart/2009/3/layout/HorizontalOrganizationChart"/>
    <dgm:cxn modelId="{C93D7C95-ACD7-4158-88D1-BB6D5E4FBB42}" type="presParOf" srcId="{13F41C2C-906E-48DC-898F-A0E60C6EFE42}" destId="{7D893615-7D72-475B-AAC1-8A7C6E92372A}" srcOrd="2" destOrd="0" presId="urn:microsoft.com/office/officeart/2009/3/layout/HorizontalOrganizationChart"/>
    <dgm:cxn modelId="{FC1F263E-C3EB-400D-AE8F-6C395B760F17}" type="presParOf" srcId="{13F41C2C-906E-48DC-898F-A0E60C6EFE42}" destId="{9097DC5D-7B90-410A-A684-6DEF96AA49FB}" srcOrd="3" destOrd="0" presId="urn:microsoft.com/office/officeart/2009/3/layout/HorizontalOrganizationChart"/>
    <dgm:cxn modelId="{BCA64289-7358-4BE8-A87F-CACA08E729AD}" type="presParOf" srcId="{9097DC5D-7B90-410A-A684-6DEF96AA49FB}" destId="{B42EBAAA-ECF4-4D8D-AB70-7AE16CDD64F6}" srcOrd="0" destOrd="0" presId="urn:microsoft.com/office/officeart/2009/3/layout/HorizontalOrganizationChart"/>
    <dgm:cxn modelId="{C98FD3D4-BC82-4692-B2AD-9BC0305B332A}" type="presParOf" srcId="{B42EBAAA-ECF4-4D8D-AB70-7AE16CDD64F6}" destId="{A7DDA1FA-6976-4EA0-836B-372C3C457440}" srcOrd="0" destOrd="0" presId="urn:microsoft.com/office/officeart/2009/3/layout/HorizontalOrganizationChart"/>
    <dgm:cxn modelId="{3B8E79D2-20FC-45F4-AA25-2F0B1B92DAEE}" type="presParOf" srcId="{B42EBAAA-ECF4-4D8D-AB70-7AE16CDD64F6}" destId="{6E8D2601-835E-4983-A76A-D610F5E1E3CD}" srcOrd="1" destOrd="0" presId="urn:microsoft.com/office/officeart/2009/3/layout/HorizontalOrganizationChart"/>
    <dgm:cxn modelId="{8C3E277B-6219-4AC2-A03E-77260C786203}" type="presParOf" srcId="{9097DC5D-7B90-410A-A684-6DEF96AA49FB}" destId="{867D84FF-62D0-4F86-B4AD-959EC64C64DF}" srcOrd="1" destOrd="0" presId="urn:microsoft.com/office/officeart/2009/3/layout/HorizontalOrganizationChart"/>
    <dgm:cxn modelId="{1CCEBFA3-21C3-43DA-BC52-C6D247CE9122}" type="presParOf" srcId="{9097DC5D-7B90-410A-A684-6DEF96AA49FB}" destId="{90E4DC33-2D27-4A08-B37A-E5FD92BE3D0B}" srcOrd="2" destOrd="0" presId="urn:microsoft.com/office/officeart/2009/3/layout/HorizontalOrganizationChart"/>
    <dgm:cxn modelId="{1A17507D-536A-4791-9BC0-7A8F900AB43B}" type="presParOf" srcId="{13F41C2C-906E-48DC-898F-A0E60C6EFE42}" destId="{8213F341-1049-4080-97B8-1F0C129637A8}" srcOrd="4" destOrd="0" presId="urn:microsoft.com/office/officeart/2009/3/layout/HorizontalOrganizationChart"/>
    <dgm:cxn modelId="{5B74B716-2F80-4B3C-93A8-CBB2987F84D4}" type="presParOf" srcId="{13F41C2C-906E-48DC-898F-A0E60C6EFE42}" destId="{8C20CB35-4385-46D2-B7E3-2D423FE7C18A}" srcOrd="5" destOrd="0" presId="urn:microsoft.com/office/officeart/2009/3/layout/HorizontalOrganizationChart"/>
    <dgm:cxn modelId="{9650C9B4-0E27-4201-A37D-1CA44BC5A452}" type="presParOf" srcId="{8C20CB35-4385-46D2-B7E3-2D423FE7C18A}" destId="{E1EB078E-6474-40B2-8C7D-58D58DC0C257}" srcOrd="0" destOrd="0" presId="urn:microsoft.com/office/officeart/2009/3/layout/HorizontalOrganizationChart"/>
    <dgm:cxn modelId="{A4E98FE7-4854-4847-94A3-7B8D5A4E687F}" type="presParOf" srcId="{E1EB078E-6474-40B2-8C7D-58D58DC0C257}" destId="{B5529AF8-6B3B-441A-B7C8-8E8029586F4D}" srcOrd="0" destOrd="0" presId="urn:microsoft.com/office/officeart/2009/3/layout/HorizontalOrganizationChart"/>
    <dgm:cxn modelId="{3A1E616E-33BA-47AD-BA20-095BAC4445A7}" type="presParOf" srcId="{E1EB078E-6474-40B2-8C7D-58D58DC0C257}" destId="{73BB66A5-33E7-440A-8095-A89F099CA1DA}" srcOrd="1" destOrd="0" presId="urn:microsoft.com/office/officeart/2009/3/layout/HorizontalOrganizationChart"/>
    <dgm:cxn modelId="{C582A47B-9A0E-4D10-A981-6C2D78684ABD}" type="presParOf" srcId="{8C20CB35-4385-46D2-B7E3-2D423FE7C18A}" destId="{7EFB4EDF-842D-4D17-B8C9-347BDA8F33BF}" srcOrd="1" destOrd="0" presId="urn:microsoft.com/office/officeart/2009/3/layout/HorizontalOrganizationChart"/>
    <dgm:cxn modelId="{DD9865E9-7681-43B8-AB9E-3EE7B20093CE}" type="presParOf" srcId="{8C20CB35-4385-46D2-B7E3-2D423FE7C18A}" destId="{C6D2DC27-0401-4AAD-9EB1-BA316E274F4A}" srcOrd="2" destOrd="0" presId="urn:microsoft.com/office/officeart/2009/3/layout/HorizontalOrganizationChart"/>
    <dgm:cxn modelId="{4B40810F-1136-4158-B05E-A7290D30B113}" type="presParOf" srcId="{C964DD97-B232-49FA-9780-66E4F12C1732}" destId="{19D7CD91-F7C1-46C9-9CD4-FD1125BAB750}" srcOrd="2" destOrd="0" presId="urn:microsoft.com/office/officeart/2009/3/layout/HorizontalOrganizationChart"/>
    <dgm:cxn modelId="{84C7896F-C4AC-4307-B1AC-E474AE8CFB04}" type="presParOf" srcId="{1F001761-1A13-4BDD-B33C-BA247AC2C4B7}" destId="{1C271C56-FC74-496D-833D-EE28A53896B0}" srcOrd="2" destOrd="0" presId="urn:microsoft.com/office/officeart/2009/3/layout/HorizontalOrganizationChart"/>
    <dgm:cxn modelId="{5DE7A88C-FFBD-4F78-AB12-979F8803048F}" type="presParOf" srcId="{1F001761-1A13-4BDD-B33C-BA247AC2C4B7}" destId="{C34BDB5A-9EA3-4DCA-A14D-337CD3758154}" srcOrd="3" destOrd="0" presId="urn:microsoft.com/office/officeart/2009/3/layout/HorizontalOrganizationChart"/>
    <dgm:cxn modelId="{2A54B4AA-A2CA-4B63-ABE4-9655082B35BB}" type="presParOf" srcId="{C34BDB5A-9EA3-4DCA-A14D-337CD3758154}" destId="{D4657995-914D-4B4D-8899-A03DF00254FB}" srcOrd="0" destOrd="0" presId="urn:microsoft.com/office/officeart/2009/3/layout/HorizontalOrganizationChart"/>
    <dgm:cxn modelId="{6276B7FB-C8D3-4F53-9B63-44367AFD4EBD}" type="presParOf" srcId="{D4657995-914D-4B4D-8899-A03DF00254FB}" destId="{C0550677-A10E-4A15-AA11-1F5BCDB6FD0A}" srcOrd="0" destOrd="0" presId="urn:microsoft.com/office/officeart/2009/3/layout/HorizontalOrganizationChart"/>
    <dgm:cxn modelId="{53B1BE5E-4E2C-4637-AAA0-53E4AFE9B115}" type="presParOf" srcId="{D4657995-914D-4B4D-8899-A03DF00254FB}" destId="{89682446-87FB-4410-B71C-D2F9B779B90F}" srcOrd="1" destOrd="0" presId="urn:microsoft.com/office/officeart/2009/3/layout/HorizontalOrganizationChart"/>
    <dgm:cxn modelId="{2A22C899-328D-4942-B426-7BB75527774E}" type="presParOf" srcId="{C34BDB5A-9EA3-4DCA-A14D-337CD3758154}" destId="{4D48308B-B2D2-488E-94A8-E3DFAC35D150}" srcOrd="1" destOrd="0" presId="urn:microsoft.com/office/officeart/2009/3/layout/HorizontalOrganizationChart"/>
    <dgm:cxn modelId="{8B257DE5-F7BA-48B0-8738-0C63EA9BD29E}" type="presParOf" srcId="{4D48308B-B2D2-488E-94A8-E3DFAC35D150}" destId="{3B7422E2-4F85-4F36-8C7D-718CCEFA1BBD}" srcOrd="0" destOrd="0" presId="urn:microsoft.com/office/officeart/2009/3/layout/HorizontalOrganizationChart"/>
    <dgm:cxn modelId="{ACB46F3E-350A-4941-B2F0-390C32E861DC}" type="presParOf" srcId="{4D48308B-B2D2-488E-94A8-E3DFAC35D150}" destId="{F3244D49-EA81-4CAE-9E46-8E8493F396DA}" srcOrd="1" destOrd="0" presId="urn:microsoft.com/office/officeart/2009/3/layout/HorizontalOrganizationChart"/>
    <dgm:cxn modelId="{7C378A3D-6BA3-4851-996E-BF8CC1B052F5}" type="presParOf" srcId="{F3244D49-EA81-4CAE-9E46-8E8493F396DA}" destId="{22468308-7D6A-4D95-A09E-D57CA89A0C7E}" srcOrd="0" destOrd="0" presId="urn:microsoft.com/office/officeart/2009/3/layout/HorizontalOrganizationChart"/>
    <dgm:cxn modelId="{5BCAA69C-E71D-4D83-AAAE-955FDA746DC1}" type="presParOf" srcId="{22468308-7D6A-4D95-A09E-D57CA89A0C7E}" destId="{1E325615-8C9E-48F4-9723-94BAE621E1B1}" srcOrd="0" destOrd="0" presId="urn:microsoft.com/office/officeart/2009/3/layout/HorizontalOrganizationChart"/>
    <dgm:cxn modelId="{FE2A4CE8-B0FD-46A3-BEEC-90A9C69830A4}" type="presParOf" srcId="{22468308-7D6A-4D95-A09E-D57CA89A0C7E}" destId="{006FEB1D-F553-4899-B204-16FFA73D1E73}" srcOrd="1" destOrd="0" presId="urn:microsoft.com/office/officeart/2009/3/layout/HorizontalOrganizationChart"/>
    <dgm:cxn modelId="{78DC1102-0A06-454E-848B-C00190B66960}" type="presParOf" srcId="{F3244D49-EA81-4CAE-9E46-8E8493F396DA}" destId="{A8F09563-C521-4085-9DC1-1ACBBA779224}" srcOrd="1" destOrd="0" presId="urn:microsoft.com/office/officeart/2009/3/layout/HorizontalOrganizationChart"/>
    <dgm:cxn modelId="{7ABD0E0F-418C-47BD-A3F5-F88A65BBBF7A}" type="presParOf" srcId="{F3244D49-EA81-4CAE-9E46-8E8493F396DA}" destId="{51E37290-0150-4E25-8197-27BAD8544CF9}" srcOrd="2" destOrd="0" presId="urn:microsoft.com/office/officeart/2009/3/layout/HorizontalOrganizationChart"/>
    <dgm:cxn modelId="{40667579-8CE9-4399-AFA7-18C0988944D9}" type="presParOf" srcId="{4D48308B-B2D2-488E-94A8-E3DFAC35D150}" destId="{93AC958A-99BF-4421-B53B-233C4655BFB0}" srcOrd="2" destOrd="0" presId="urn:microsoft.com/office/officeart/2009/3/layout/HorizontalOrganizationChart"/>
    <dgm:cxn modelId="{B345BCBB-15D1-4C08-8218-E6AA8DEC32F1}" type="presParOf" srcId="{4D48308B-B2D2-488E-94A8-E3DFAC35D150}" destId="{9509F578-0A7A-4B9B-B996-4BB5DB9BD19B}" srcOrd="3" destOrd="0" presId="urn:microsoft.com/office/officeart/2009/3/layout/HorizontalOrganizationChart"/>
    <dgm:cxn modelId="{769CF35C-3EEC-49AD-80A5-DF25ABD9B4FF}" type="presParOf" srcId="{9509F578-0A7A-4B9B-B996-4BB5DB9BD19B}" destId="{C50B661B-C597-4D4A-B2B5-3366DD44223F}" srcOrd="0" destOrd="0" presId="urn:microsoft.com/office/officeart/2009/3/layout/HorizontalOrganizationChart"/>
    <dgm:cxn modelId="{8D80D9E9-0DC8-4B41-B220-5D9E4C076D2A}" type="presParOf" srcId="{C50B661B-C597-4D4A-B2B5-3366DD44223F}" destId="{9EB27D5D-5472-466E-B6F7-282B1D5FD95C}" srcOrd="0" destOrd="0" presId="urn:microsoft.com/office/officeart/2009/3/layout/HorizontalOrganizationChart"/>
    <dgm:cxn modelId="{34B4E7BA-D46A-433E-92F9-9FAEF462C46D}" type="presParOf" srcId="{C50B661B-C597-4D4A-B2B5-3366DD44223F}" destId="{22204441-A411-4461-B6F5-6B0E67495EF4}" srcOrd="1" destOrd="0" presId="urn:microsoft.com/office/officeart/2009/3/layout/HorizontalOrganizationChart"/>
    <dgm:cxn modelId="{6868589D-27CE-4ABE-B966-1CDBCBB98454}" type="presParOf" srcId="{9509F578-0A7A-4B9B-B996-4BB5DB9BD19B}" destId="{DCFD9BD6-F9B1-45BE-AC9B-AE2425C80149}" srcOrd="1" destOrd="0" presId="urn:microsoft.com/office/officeart/2009/3/layout/HorizontalOrganizationChart"/>
    <dgm:cxn modelId="{973D666F-F640-4383-9C3B-708815E12B56}" type="presParOf" srcId="{9509F578-0A7A-4B9B-B996-4BB5DB9BD19B}" destId="{67E883CD-E1DA-4476-872E-2944A09FE329}" srcOrd="2" destOrd="0" presId="urn:microsoft.com/office/officeart/2009/3/layout/HorizontalOrganizationChart"/>
    <dgm:cxn modelId="{34152ADE-5C53-46D8-9216-3128EE0B8D50}" type="presParOf" srcId="{C34BDB5A-9EA3-4DCA-A14D-337CD3758154}" destId="{D24A47B2-1A73-4ADA-9AA2-5F3F4F926132}" srcOrd="2" destOrd="0" presId="urn:microsoft.com/office/officeart/2009/3/layout/HorizontalOrganizationChart"/>
    <dgm:cxn modelId="{EA69CC27-A1F5-4DD8-A6DD-9E612DEC7E76}" type="presParOf" srcId="{1F001761-1A13-4BDD-B33C-BA247AC2C4B7}" destId="{61989CB6-D2B9-4E83-9A79-3B1BBA08C5A6}" srcOrd="4" destOrd="0" presId="urn:microsoft.com/office/officeart/2009/3/layout/HorizontalOrganizationChart"/>
    <dgm:cxn modelId="{6D3ECFB4-B990-46BD-AC8A-D5FC77E5E796}" type="presParOf" srcId="{1F001761-1A13-4BDD-B33C-BA247AC2C4B7}" destId="{16F2BCAB-D3A0-489A-8FB4-96D9F4E86237}" srcOrd="5" destOrd="0" presId="urn:microsoft.com/office/officeart/2009/3/layout/HorizontalOrganizationChart"/>
    <dgm:cxn modelId="{2B8C5FD9-5C4B-4084-98D2-FC4788043A75}" type="presParOf" srcId="{16F2BCAB-D3A0-489A-8FB4-96D9F4E86237}" destId="{0E8DBD71-FD47-4845-91BC-E94A6277B24D}" srcOrd="0" destOrd="0" presId="urn:microsoft.com/office/officeart/2009/3/layout/HorizontalOrganizationChart"/>
    <dgm:cxn modelId="{A70CFDF0-ED32-4E5B-AFED-0A0EAEBA6A44}" type="presParOf" srcId="{0E8DBD71-FD47-4845-91BC-E94A6277B24D}" destId="{4E33FBA3-D354-4170-A04B-605E1EAD555C}" srcOrd="0" destOrd="0" presId="urn:microsoft.com/office/officeart/2009/3/layout/HorizontalOrganizationChart"/>
    <dgm:cxn modelId="{CA2EE526-CEE5-4B54-8508-8149D5D950FA}" type="presParOf" srcId="{0E8DBD71-FD47-4845-91BC-E94A6277B24D}" destId="{B65DF41D-B657-4DB2-8516-B25863CE2283}" srcOrd="1" destOrd="0" presId="urn:microsoft.com/office/officeart/2009/3/layout/HorizontalOrganizationChart"/>
    <dgm:cxn modelId="{67AB6553-1E1C-4132-BE6F-569E75FFBE34}" type="presParOf" srcId="{16F2BCAB-D3A0-489A-8FB4-96D9F4E86237}" destId="{35108ED8-0CAA-4D93-975E-8627B420B270}" srcOrd="1" destOrd="0" presId="urn:microsoft.com/office/officeart/2009/3/layout/HorizontalOrganizationChart"/>
    <dgm:cxn modelId="{E29895F0-05D8-4AF3-B847-1C6676373FBB}" type="presParOf" srcId="{35108ED8-0CAA-4D93-975E-8627B420B270}" destId="{2DB48B8A-BE60-4BAD-B9CD-25BE78992ED5}" srcOrd="0" destOrd="0" presId="urn:microsoft.com/office/officeart/2009/3/layout/HorizontalOrganizationChart"/>
    <dgm:cxn modelId="{B2255485-FD29-44D4-88C2-398EE0D4CF7D}" type="presParOf" srcId="{35108ED8-0CAA-4D93-975E-8627B420B270}" destId="{B5FA72D1-7104-4FB0-90A9-276DC58E0D30}" srcOrd="1" destOrd="0" presId="urn:microsoft.com/office/officeart/2009/3/layout/HorizontalOrganizationChart"/>
    <dgm:cxn modelId="{F9CA7E37-F889-4548-A37A-C4C7B0362B0B}" type="presParOf" srcId="{B5FA72D1-7104-4FB0-90A9-276DC58E0D30}" destId="{B3F5A411-6894-46F5-8CCF-B7342E75B6EB}" srcOrd="0" destOrd="0" presId="urn:microsoft.com/office/officeart/2009/3/layout/HorizontalOrganizationChart"/>
    <dgm:cxn modelId="{D725849A-CBBE-4521-8076-4619DDF33F30}" type="presParOf" srcId="{B3F5A411-6894-46F5-8CCF-B7342E75B6EB}" destId="{C76C98FC-1DDD-49F4-9E11-11C91D0715B4}" srcOrd="0" destOrd="0" presId="urn:microsoft.com/office/officeart/2009/3/layout/HorizontalOrganizationChart"/>
    <dgm:cxn modelId="{EF543247-AB22-4F74-BF5D-286509EEB319}" type="presParOf" srcId="{B3F5A411-6894-46F5-8CCF-B7342E75B6EB}" destId="{7AD5A988-F190-4ABE-A151-9D0B90F8A2D8}" srcOrd="1" destOrd="0" presId="urn:microsoft.com/office/officeart/2009/3/layout/HorizontalOrganizationChart"/>
    <dgm:cxn modelId="{CC486872-7196-4869-AF4D-4123E4194F03}" type="presParOf" srcId="{B5FA72D1-7104-4FB0-90A9-276DC58E0D30}" destId="{9DC65DA0-8BFF-43C1-98D3-2F6FD17E4811}" srcOrd="1" destOrd="0" presId="urn:microsoft.com/office/officeart/2009/3/layout/HorizontalOrganizationChart"/>
    <dgm:cxn modelId="{911BCCF1-3C48-4405-BDE2-6A383D81E797}" type="presParOf" srcId="{B5FA72D1-7104-4FB0-90A9-276DC58E0D30}" destId="{C289F5FC-8BB3-4013-8A1C-DFFD0EC90D81}" srcOrd="2" destOrd="0" presId="urn:microsoft.com/office/officeart/2009/3/layout/HorizontalOrganizationChart"/>
    <dgm:cxn modelId="{644D3C3E-0955-418D-BC91-476CD28AB197}" type="presParOf" srcId="{35108ED8-0CAA-4D93-975E-8627B420B270}" destId="{C588F102-CEFF-4ACA-AA42-F0C39B54CE7C}" srcOrd="2" destOrd="0" presId="urn:microsoft.com/office/officeart/2009/3/layout/HorizontalOrganizationChart"/>
    <dgm:cxn modelId="{0DD251A2-4F74-49C9-8F63-78B3D1A7AE53}" type="presParOf" srcId="{35108ED8-0CAA-4D93-975E-8627B420B270}" destId="{050921FA-25BC-4017-B0F6-B55A0E871CFE}" srcOrd="3" destOrd="0" presId="urn:microsoft.com/office/officeart/2009/3/layout/HorizontalOrganizationChart"/>
    <dgm:cxn modelId="{9770AC67-FF61-4705-8B5A-7B5611477BD7}" type="presParOf" srcId="{050921FA-25BC-4017-B0F6-B55A0E871CFE}" destId="{F23318FC-DD4E-4716-848A-F6E5D509F9B9}" srcOrd="0" destOrd="0" presId="urn:microsoft.com/office/officeart/2009/3/layout/HorizontalOrganizationChart"/>
    <dgm:cxn modelId="{7D6D60C7-E386-42A4-8856-6ABA577B1B86}" type="presParOf" srcId="{F23318FC-DD4E-4716-848A-F6E5D509F9B9}" destId="{8D2D197A-E391-4BD8-B35A-040A29A405C2}" srcOrd="0" destOrd="0" presId="urn:microsoft.com/office/officeart/2009/3/layout/HorizontalOrganizationChart"/>
    <dgm:cxn modelId="{B41744DA-ABB0-4AB4-BAAA-12778521FAE0}" type="presParOf" srcId="{F23318FC-DD4E-4716-848A-F6E5D509F9B9}" destId="{8D2482B0-6CC9-49CA-951B-B87DA3B5363B}" srcOrd="1" destOrd="0" presId="urn:microsoft.com/office/officeart/2009/3/layout/HorizontalOrganizationChart"/>
    <dgm:cxn modelId="{B15716DF-6D55-4E10-BE2B-089262A05F71}" type="presParOf" srcId="{050921FA-25BC-4017-B0F6-B55A0E871CFE}" destId="{02F71B78-3516-43DE-9F3D-00B341E979BF}" srcOrd="1" destOrd="0" presId="urn:microsoft.com/office/officeart/2009/3/layout/HorizontalOrganizationChart"/>
    <dgm:cxn modelId="{FF5FE71C-D4EF-4DEC-AF1A-51F645250BF4}" type="presParOf" srcId="{050921FA-25BC-4017-B0F6-B55A0E871CFE}" destId="{31831806-89A6-4D7B-8EA9-93318FA65A8C}" srcOrd="2" destOrd="0" presId="urn:microsoft.com/office/officeart/2009/3/layout/HorizontalOrganizationChart"/>
    <dgm:cxn modelId="{98BE6848-4915-4362-B311-3DAE7DA5B72C}" type="presParOf" srcId="{16F2BCAB-D3A0-489A-8FB4-96D9F4E86237}" destId="{A55EA093-840F-4A88-B39C-9026F7416878}" srcOrd="2" destOrd="0" presId="urn:microsoft.com/office/officeart/2009/3/layout/HorizontalOrganizationChart"/>
    <dgm:cxn modelId="{7F1D9459-85F6-49F7-BCB2-8A1655CCFB46}" type="presParOf" srcId="{CD0ECFD3-2705-430C-8745-B5E3155F7A8E}" destId="{3519F930-966C-44EE-8C24-07B8D8C0E53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DE2B24-4BD2-4F44-ADC3-E76CD94E3CE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DF92FE-67D3-4A70-9DFC-B98514138EE8}">
      <dgm:prSet phldrT="[Текст]" custT="1"/>
      <dgm:spPr/>
      <dgm:t>
        <a:bodyPr/>
        <a:lstStyle/>
        <a:p>
          <a:r>
            <a:rPr lang="ru-RU" sz="3600" dirty="0"/>
            <a:t>Форма </a:t>
          </a:r>
        </a:p>
        <a:p>
          <a:r>
            <a:rPr lang="ru-RU" sz="3600" dirty="0"/>
            <a:t>выражения </a:t>
          </a:r>
        </a:p>
        <a:p>
          <a:r>
            <a:rPr lang="ru-RU" sz="3600" dirty="0"/>
            <a:t>оценки</a:t>
          </a:r>
        </a:p>
      </dgm:t>
    </dgm:pt>
    <dgm:pt modelId="{CBBD936B-84A2-4E14-9A29-DBECBE04E6BB}" type="parTrans" cxnId="{372B96C0-6E9A-40FA-B8D8-D82DC1058BEF}">
      <dgm:prSet/>
      <dgm:spPr/>
      <dgm:t>
        <a:bodyPr/>
        <a:lstStyle/>
        <a:p>
          <a:endParaRPr lang="ru-RU"/>
        </a:p>
      </dgm:t>
    </dgm:pt>
    <dgm:pt modelId="{924A8913-ACF2-41F9-ACBA-33BF7CBBA063}" type="sibTrans" cxnId="{372B96C0-6E9A-40FA-B8D8-D82DC1058BEF}">
      <dgm:prSet/>
      <dgm:spPr/>
      <dgm:t>
        <a:bodyPr/>
        <a:lstStyle/>
        <a:p>
          <a:endParaRPr lang="ru-RU"/>
        </a:p>
      </dgm:t>
    </dgm:pt>
    <dgm:pt modelId="{E75C7C5B-24EA-4FE8-B68F-C4FADFDD67E6}">
      <dgm:prSet phldrT="[Текст]"/>
      <dgm:spPr/>
      <dgm:t>
        <a:bodyPr/>
        <a:lstStyle/>
        <a:p>
          <a:r>
            <a:rPr lang="ru-RU" dirty="0"/>
            <a:t>Эмоциональная</a:t>
          </a:r>
        </a:p>
      </dgm:t>
    </dgm:pt>
    <dgm:pt modelId="{34DC4AAC-5054-495C-95EC-B1B819DF7C61}" type="parTrans" cxnId="{19E28F00-D9CD-494F-8E1B-D950BA9334B2}">
      <dgm:prSet/>
      <dgm:spPr/>
      <dgm:t>
        <a:bodyPr/>
        <a:lstStyle/>
        <a:p>
          <a:endParaRPr lang="ru-RU"/>
        </a:p>
      </dgm:t>
    </dgm:pt>
    <dgm:pt modelId="{A4C9920F-EBAA-488E-A1E9-EF53AC2DD718}" type="sibTrans" cxnId="{19E28F00-D9CD-494F-8E1B-D950BA9334B2}">
      <dgm:prSet/>
      <dgm:spPr/>
      <dgm:t>
        <a:bodyPr/>
        <a:lstStyle/>
        <a:p>
          <a:endParaRPr lang="ru-RU"/>
        </a:p>
      </dgm:t>
    </dgm:pt>
    <dgm:pt modelId="{1CAE80CB-6048-4FE6-A84C-FCC71EA05E55}">
      <dgm:prSet phldrT="[Текст]"/>
      <dgm:spPr/>
      <dgm:t>
        <a:bodyPr/>
        <a:lstStyle/>
        <a:p>
          <a:r>
            <a:rPr lang="ru-RU" dirty="0"/>
            <a:t>Вербальная</a:t>
          </a:r>
        </a:p>
      </dgm:t>
    </dgm:pt>
    <dgm:pt modelId="{D299CBD0-8116-4BAF-A7B0-00B17158D0F8}" type="parTrans" cxnId="{6CD5F578-0B4F-46F3-B271-5912797BAF5A}">
      <dgm:prSet/>
      <dgm:spPr/>
      <dgm:t>
        <a:bodyPr/>
        <a:lstStyle/>
        <a:p>
          <a:endParaRPr lang="ru-RU"/>
        </a:p>
      </dgm:t>
    </dgm:pt>
    <dgm:pt modelId="{03755433-D2DA-4156-B5C8-FD810B9DF768}" type="sibTrans" cxnId="{6CD5F578-0B4F-46F3-B271-5912797BAF5A}">
      <dgm:prSet/>
      <dgm:spPr/>
      <dgm:t>
        <a:bodyPr/>
        <a:lstStyle/>
        <a:p>
          <a:endParaRPr lang="ru-RU"/>
        </a:p>
      </dgm:t>
    </dgm:pt>
    <dgm:pt modelId="{A926BD08-3F2F-4C7F-BEC8-9C9E2D842405}">
      <dgm:prSet phldrT="[Текст]"/>
      <dgm:spPr/>
      <dgm:t>
        <a:bodyPr/>
        <a:lstStyle/>
        <a:p>
          <a:r>
            <a:rPr lang="ru-RU" dirty="0"/>
            <a:t>Количественная</a:t>
          </a:r>
        </a:p>
      </dgm:t>
    </dgm:pt>
    <dgm:pt modelId="{D941B1CF-5201-4FE6-9C0C-C61A519D949F}" type="parTrans" cxnId="{16D7FB17-0E8C-461E-BBB8-BAD3B8E519AC}">
      <dgm:prSet/>
      <dgm:spPr/>
      <dgm:t>
        <a:bodyPr/>
        <a:lstStyle/>
        <a:p>
          <a:endParaRPr lang="ru-RU"/>
        </a:p>
      </dgm:t>
    </dgm:pt>
    <dgm:pt modelId="{540F08F5-D7DC-4649-ACA8-EF90FA825A7F}" type="sibTrans" cxnId="{16D7FB17-0E8C-461E-BBB8-BAD3B8E519AC}">
      <dgm:prSet/>
      <dgm:spPr/>
      <dgm:t>
        <a:bodyPr/>
        <a:lstStyle/>
        <a:p>
          <a:endParaRPr lang="ru-RU"/>
        </a:p>
      </dgm:t>
    </dgm:pt>
    <dgm:pt modelId="{EFC2C40B-7C20-46B3-8047-5C5CAEEAFD40}">
      <dgm:prSet/>
      <dgm:spPr/>
      <dgm:t>
        <a:bodyPr/>
        <a:lstStyle/>
        <a:p>
          <a:r>
            <a:rPr lang="ru-RU" dirty="0"/>
            <a:t>Символическая</a:t>
          </a:r>
        </a:p>
      </dgm:t>
    </dgm:pt>
    <dgm:pt modelId="{E824E633-C1B2-429B-89BD-86ED9E4583EA}" type="parTrans" cxnId="{01FF0D93-0BB4-44C0-8AE4-418260C2DD38}">
      <dgm:prSet/>
      <dgm:spPr/>
      <dgm:t>
        <a:bodyPr/>
        <a:lstStyle/>
        <a:p>
          <a:endParaRPr lang="ru-RU"/>
        </a:p>
      </dgm:t>
    </dgm:pt>
    <dgm:pt modelId="{C0ACE8CB-0A43-44B2-8223-BDD9F94F01EB}" type="sibTrans" cxnId="{01FF0D93-0BB4-44C0-8AE4-418260C2DD38}">
      <dgm:prSet/>
      <dgm:spPr/>
      <dgm:t>
        <a:bodyPr/>
        <a:lstStyle/>
        <a:p>
          <a:endParaRPr lang="ru-RU"/>
        </a:p>
      </dgm:t>
    </dgm:pt>
    <dgm:pt modelId="{ADDF3AF8-BC27-4A80-89E5-2B87F1616CC3}" type="pres">
      <dgm:prSet presAssocID="{DDDE2B24-4BD2-4F44-ADC3-E76CD94E3CE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C2664E-05BC-44BD-9B5F-AC9E7A9A4663}" type="pres">
      <dgm:prSet presAssocID="{4DDF92FE-67D3-4A70-9DFC-B98514138EE8}" presName="root1" presStyleCnt="0"/>
      <dgm:spPr/>
    </dgm:pt>
    <dgm:pt modelId="{69D9EBA5-CC13-4B34-9F68-B2995D520B23}" type="pres">
      <dgm:prSet presAssocID="{4DDF92FE-67D3-4A70-9DFC-B98514138EE8}" presName="LevelOneTextNode" presStyleLbl="node0" presStyleIdx="0" presStyleCnt="1" custAng="5400000" custScaleX="288705" custScaleY="53381" custLinFactNeighborX="52570" custLinFactNeighborY="9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88610B-BFE5-475C-8C33-FCE26A63D96D}" type="pres">
      <dgm:prSet presAssocID="{4DDF92FE-67D3-4A70-9DFC-B98514138EE8}" presName="level2hierChild" presStyleCnt="0"/>
      <dgm:spPr/>
    </dgm:pt>
    <dgm:pt modelId="{B3B331B7-1AE0-495D-9573-9A493EF08A26}" type="pres">
      <dgm:prSet presAssocID="{34DC4AAC-5054-495C-95EC-B1B819DF7C61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9C0F88F7-D464-4920-9143-52CFC90D53BA}" type="pres">
      <dgm:prSet presAssocID="{34DC4AAC-5054-495C-95EC-B1B819DF7C61}" presName="connTx" presStyleLbl="parChTrans1D2" presStyleIdx="0" presStyleCnt="4"/>
      <dgm:spPr/>
      <dgm:t>
        <a:bodyPr/>
        <a:lstStyle/>
        <a:p>
          <a:endParaRPr lang="ru-RU"/>
        </a:p>
      </dgm:t>
    </dgm:pt>
    <dgm:pt modelId="{CD9BBBAE-53B8-4110-9753-25A399A61613}" type="pres">
      <dgm:prSet presAssocID="{E75C7C5B-24EA-4FE8-B68F-C4FADFDD67E6}" presName="root2" presStyleCnt="0"/>
      <dgm:spPr/>
    </dgm:pt>
    <dgm:pt modelId="{6A529083-6FE0-4B91-88C3-645195722CAF}" type="pres">
      <dgm:prSet presAssocID="{E75C7C5B-24EA-4FE8-B68F-C4FADFDD67E6}" presName="LevelTwoTextNode" presStyleLbl="node2" presStyleIdx="0" presStyleCnt="4" custLinFactNeighborX="5597" custLinFactNeighborY="8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E590ED-335E-4A12-A8ED-ABBBE56DA234}" type="pres">
      <dgm:prSet presAssocID="{E75C7C5B-24EA-4FE8-B68F-C4FADFDD67E6}" presName="level3hierChild" presStyleCnt="0"/>
      <dgm:spPr/>
    </dgm:pt>
    <dgm:pt modelId="{71FD0885-0A04-47C2-B298-1BAF6A14B4B6}" type="pres">
      <dgm:prSet presAssocID="{E824E633-C1B2-429B-89BD-86ED9E4583EA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243BE896-C227-48FF-9162-46EB8193E252}" type="pres">
      <dgm:prSet presAssocID="{E824E633-C1B2-429B-89BD-86ED9E4583EA}" presName="connTx" presStyleLbl="parChTrans1D2" presStyleIdx="1" presStyleCnt="4"/>
      <dgm:spPr/>
      <dgm:t>
        <a:bodyPr/>
        <a:lstStyle/>
        <a:p>
          <a:endParaRPr lang="ru-RU"/>
        </a:p>
      </dgm:t>
    </dgm:pt>
    <dgm:pt modelId="{9DFC7E17-C9E9-4487-852F-C6F5D57D0967}" type="pres">
      <dgm:prSet presAssocID="{EFC2C40B-7C20-46B3-8047-5C5CAEEAFD40}" presName="root2" presStyleCnt="0"/>
      <dgm:spPr/>
    </dgm:pt>
    <dgm:pt modelId="{2DA1D61A-6B5E-4606-A3F7-D1388440CFCC}" type="pres">
      <dgm:prSet presAssocID="{EFC2C40B-7C20-46B3-8047-5C5CAEEAFD40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0A6D5E-152E-49E1-8D27-632A1D680961}" type="pres">
      <dgm:prSet presAssocID="{EFC2C40B-7C20-46B3-8047-5C5CAEEAFD40}" presName="level3hierChild" presStyleCnt="0"/>
      <dgm:spPr/>
    </dgm:pt>
    <dgm:pt modelId="{2EE709B4-E7E6-4EF4-A6BE-8054CEE754F9}" type="pres">
      <dgm:prSet presAssocID="{D299CBD0-8116-4BAF-A7B0-00B17158D0F8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25FB5EC4-30E6-4A88-8D44-FEA4191DF2BD}" type="pres">
      <dgm:prSet presAssocID="{D299CBD0-8116-4BAF-A7B0-00B17158D0F8}" presName="connTx" presStyleLbl="parChTrans1D2" presStyleIdx="2" presStyleCnt="4"/>
      <dgm:spPr/>
      <dgm:t>
        <a:bodyPr/>
        <a:lstStyle/>
        <a:p>
          <a:endParaRPr lang="ru-RU"/>
        </a:p>
      </dgm:t>
    </dgm:pt>
    <dgm:pt modelId="{14CF83D5-21E2-4B60-845E-FCA7CC8D9371}" type="pres">
      <dgm:prSet presAssocID="{1CAE80CB-6048-4FE6-A84C-FCC71EA05E55}" presName="root2" presStyleCnt="0"/>
      <dgm:spPr/>
    </dgm:pt>
    <dgm:pt modelId="{C735925F-64DE-4D5C-A6EC-8FD42B0CDAD8}" type="pres">
      <dgm:prSet presAssocID="{1CAE80CB-6048-4FE6-A84C-FCC71EA05E55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EBBCF6-E05A-4BED-AED6-C9424D219113}" type="pres">
      <dgm:prSet presAssocID="{1CAE80CB-6048-4FE6-A84C-FCC71EA05E55}" presName="level3hierChild" presStyleCnt="0"/>
      <dgm:spPr/>
    </dgm:pt>
    <dgm:pt modelId="{4BC0F8ED-1471-4F1D-86B3-E603CBB088A2}" type="pres">
      <dgm:prSet presAssocID="{D941B1CF-5201-4FE6-9C0C-C61A519D949F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5999613D-46B8-454C-B5F1-4751005E433E}" type="pres">
      <dgm:prSet presAssocID="{D941B1CF-5201-4FE6-9C0C-C61A519D949F}" presName="connTx" presStyleLbl="parChTrans1D2" presStyleIdx="3" presStyleCnt="4"/>
      <dgm:spPr/>
      <dgm:t>
        <a:bodyPr/>
        <a:lstStyle/>
        <a:p>
          <a:endParaRPr lang="ru-RU"/>
        </a:p>
      </dgm:t>
    </dgm:pt>
    <dgm:pt modelId="{C3FA2667-8DB2-4E31-8FD6-6470662D4196}" type="pres">
      <dgm:prSet presAssocID="{A926BD08-3F2F-4C7F-BEC8-9C9E2D842405}" presName="root2" presStyleCnt="0"/>
      <dgm:spPr/>
    </dgm:pt>
    <dgm:pt modelId="{DBBD96B9-81A3-45B9-82E8-71437A493762}" type="pres">
      <dgm:prSet presAssocID="{A926BD08-3F2F-4C7F-BEC8-9C9E2D842405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436E68-260F-456D-8636-A814ADE059B9}" type="pres">
      <dgm:prSet presAssocID="{A926BD08-3F2F-4C7F-BEC8-9C9E2D842405}" presName="level3hierChild" presStyleCnt="0"/>
      <dgm:spPr/>
    </dgm:pt>
  </dgm:ptLst>
  <dgm:cxnLst>
    <dgm:cxn modelId="{6FB92EC6-F7A3-4FC0-AA43-BE3E230636B3}" type="presOf" srcId="{34DC4AAC-5054-495C-95EC-B1B819DF7C61}" destId="{9C0F88F7-D464-4920-9143-52CFC90D53BA}" srcOrd="1" destOrd="0" presId="urn:microsoft.com/office/officeart/2008/layout/HorizontalMultiLevelHierarchy"/>
    <dgm:cxn modelId="{4987C25C-6624-48C6-9100-67736C5D23C1}" type="presOf" srcId="{DDDE2B24-4BD2-4F44-ADC3-E76CD94E3CEE}" destId="{ADDF3AF8-BC27-4A80-89E5-2B87F1616CC3}" srcOrd="0" destOrd="0" presId="urn:microsoft.com/office/officeart/2008/layout/HorizontalMultiLevelHierarchy"/>
    <dgm:cxn modelId="{6CD5F578-0B4F-46F3-B271-5912797BAF5A}" srcId="{4DDF92FE-67D3-4A70-9DFC-B98514138EE8}" destId="{1CAE80CB-6048-4FE6-A84C-FCC71EA05E55}" srcOrd="2" destOrd="0" parTransId="{D299CBD0-8116-4BAF-A7B0-00B17158D0F8}" sibTransId="{03755433-D2DA-4156-B5C8-FD810B9DF768}"/>
    <dgm:cxn modelId="{D425E042-7A2A-4E39-B612-51015A4BED00}" type="presOf" srcId="{E824E633-C1B2-429B-89BD-86ED9E4583EA}" destId="{71FD0885-0A04-47C2-B298-1BAF6A14B4B6}" srcOrd="0" destOrd="0" presId="urn:microsoft.com/office/officeart/2008/layout/HorizontalMultiLevelHierarchy"/>
    <dgm:cxn modelId="{CB7A273D-7FEE-40B2-ADBC-70ACCDA0ABB9}" type="presOf" srcId="{D941B1CF-5201-4FE6-9C0C-C61A519D949F}" destId="{4BC0F8ED-1471-4F1D-86B3-E603CBB088A2}" srcOrd="0" destOrd="0" presId="urn:microsoft.com/office/officeart/2008/layout/HorizontalMultiLevelHierarchy"/>
    <dgm:cxn modelId="{5F774327-06B2-4BA1-B719-ADB72C639FA0}" type="presOf" srcId="{EFC2C40B-7C20-46B3-8047-5C5CAEEAFD40}" destId="{2DA1D61A-6B5E-4606-A3F7-D1388440CFCC}" srcOrd="0" destOrd="0" presId="urn:microsoft.com/office/officeart/2008/layout/HorizontalMultiLevelHierarchy"/>
    <dgm:cxn modelId="{D80FCABD-0159-4256-B42F-1C34DA893A68}" type="presOf" srcId="{E824E633-C1B2-429B-89BD-86ED9E4583EA}" destId="{243BE896-C227-48FF-9162-46EB8193E252}" srcOrd="1" destOrd="0" presId="urn:microsoft.com/office/officeart/2008/layout/HorizontalMultiLevelHierarchy"/>
    <dgm:cxn modelId="{372B96C0-6E9A-40FA-B8D8-D82DC1058BEF}" srcId="{DDDE2B24-4BD2-4F44-ADC3-E76CD94E3CEE}" destId="{4DDF92FE-67D3-4A70-9DFC-B98514138EE8}" srcOrd="0" destOrd="0" parTransId="{CBBD936B-84A2-4E14-9A29-DBECBE04E6BB}" sibTransId="{924A8913-ACF2-41F9-ACBA-33BF7CBBA063}"/>
    <dgm:cxn modelId="{01FF0D93-0BB4-44C0-8AE4-418260C2DD38}" srcId="{4DDF92FE-67D3-4A70-9DFC-B98514138EE8}" destId="{EFC2C40B-7C20-46B3-8047-5C5CAEEAFD40}" srcOrd="1" destOrd="0" parTransId="{E824E633-C1B2-429B-89BD-86ED9E4583EA}" sibTransId="{C0ACE8CB-0A43-44B2-8223-BDD9F94F01EB}"/>
    <dgm:cxn modelId="{26447BAA-2F3C-4CD1-8FBB-E161FB9DB3A9}" type="presOf" srcId="{A926BD08-3F2F-4C7F-BEC8-9C9E2D842405}" destId="{DBBD96B9-81A3-45B9-82E8-71437A493762}" srcOrd="0" destOrd="0" presId="urn:microsoft.com/office/officeart/2008/layout/HorizontalMultiLevelHierarchy"/>
    <dgm:cxn modelId="{F9FB4CD7-51A0-4E2A-A3A1-331B47A14337}" type="presOf" srcId="{D941B1CF-5201-4FE6-9C0C-C61A519D949F}" destId="{5999613D-46B8-454C-B5F1-4751005E433E}" srcOrd="1" destOrd="0" presId="urn:microsoft.com/office/officeart/2008/layout/HorizontalMultiLevelHierarchy"/>
    <dgm:cxn modelId="{F6F7EFF0-9F58-4398-BE12-43AE08F19AE6}" type="presOf" srcId="{4DDF92FE-67D3-4A70-9DFC-B98514138EE8}" destId="{69D9EBA5-CC13-4B34-9F68-B2995D520B23}" srcOrd="0" destOrd="0" presId="urn:microsoft.com/office/officeart/2008/layout/HorizontalMultiLevelHierarchy"/>
    <dgm:cxn modelId="{19E28F00-D9CD-494F-8E1B-D950BA9334B2}" srcId="{4DDF92FE-67D3-4A70-9DFC-B98514138EE8}" destId="{E75C7C5B-24EA-4FE8-B68F-C4FADFDD67E6}" srcOrd="0" destOrd="0" parTransId="{34DC4AAC-5054-495C-95EC-B1B819DF7C61}" sibTransId="{A4C9920F-EBAA-488E-A1E9-EF53AC2DD718}"/>
    <dgm:cxn modelId="{66E003AC-43B7-45F3-BCCB-AF5105D598C4}" type="presOf" srcId="{34DC4AAC-5054-495C-95EC-B1B819DF7C61}" destId="{B3B331B7-1AE0-495D-9573-9A493EF08A26}" srcOrd="0" destOrd="0" presId="urn:microsoft.com/office/officeart/2008/layout/HorizontalMultiLevelHierarchy"/>
    <dgm:cxn modelId="{16D7FB17-0E8C-461E-BBB8-BAD3B8E519AC}" srcId="{4DDF92FE-67D3-4A70-9DFC-B98514138EE8}" destId="{A926BD08-3F2F-4C7F-BEC8-9C9E2D842405}" srcOrd="3" destOrd="0" parTransId="{D941B1CF-5201-4FE6-9C0C-C61A519D949F}" sibTransId="{540F08F5-D7DC-4649-ACA8-EF90FA825A7F}"/>
    <dgm:cxn modelId="{71095680-5C53-4FDE-8BEF-60AF171555C9}" type="presOf" srcId="{D299CBD0-8116-4BAF-A7B0-00B17158D0F8}" destId="{2EE709B4-E7E6-4EF4-A6BE-8054CEE754F9}" srcOrd="0" destOrd="0" presId="urn:microsoft.com/office/officeart/2008/layout/HorizontalMultiLevelHierarchy"/>
    <dgm:cxn modelId="{EEA17D29-7A91-4290-9A92-1092BDBFB6E6}" type="presOf" srcId="{1CAE80CB-6048-4FE6-A84C-FCC71EA05E55}" destId="{C735925F-64DE-4D5C-A6EC-8FD42B0CDAD8}" srcOrd="0" destOrd="0" presId="urn:microsoft.com/office/officeart/2008/layout/HorizontalMultiLevelHierarchy"/>
    <dgm:cxn modelId="{E7515994-BDBF-40AB-9150-2C3936E8992E}" type="presOf" srcId="{D299CBD0-8116-4BAF-A7B0-00B17158D0F8}" destId="{25FB5EC4-30E6-4A88-8D44-FEA4191DF2BD}" srcOrd="1" destOrd="0" presId="urn:microsoft.com/office/officeart/2008/layout/HorizontalMultiLevelHierarchy"/>
    <dgm:cxn modelId="{0CA758A0-E6F2-4111-A287-B031195C5B70}" type="presOf" srcId="{E75C7C5B-24EA-4FE8-B68F-C4FADFDD67E6}" destId="{6A529083-6FE0-4B91-88C3-645195722CAF}" srcOrd="0" destOrd="0" presId="urn:microsoft.com/office/officeart/2008/layout/HorizontalMultiLevelHierarchy"/>
    <dgm:cxn modelId="{B1ED784F-7EC1-4B75-94D3-43207D00ED3E}" type="presParOf" srcId="{ADDF3AF8-BC27-4A80-89E5-2B87F1616CC3}" destId="{D0C2664E-05BC-44BD-9B5F-AC9E7A9A4663}" srcOrd="0" destOrd="0" presId="urn:microsoft.com/office/officeart/2008/layout/HorizontalMultiLevelHierarchy"/>
    <dgm:cxn modelId="{5A9C32D1-79B6-4D71-885E-24B8F63754DB}" type="presParOf" srcId="{D0C2664E-05BC-44BD-9B5F-AC9E7A9A4663}" destId="{69D9EBA5-CC13-4B34-9F68-B2995D520B23}" srcOrd="0" destOrd="0" presId="urn:microsoft.com/office/officeart/2008/layout/HorizontalMultiLevelHierarchy"/>
    <dgm:cxn modelId="{CF94B5A7-1638-43D3-9669-1AE88F603AB5}" type="presParOf" srcId="{D0C2664E-05BC-44BD-9B5F-AC9E7A9A4663}" destId="{6788610B-BFE5-475C-8C33-FCE26A63D96D}" srcOrd="1" destOrd="0" presId="urn:microsoft.com/office/officeart/2008/layout/HorizontalMultiLevelHierarchy"/>
    <dgm:cxn modelId="{D474A62B-1B11-4A0B-B4F0-A20C0C67E101}" type="presParOf" srcId="{6788610B-BFE5-475C-8C33-FCE26A63D96D}" destId="{B3B331B7-1AE0-495D-9573-9A493EF08A26}" srcOrd="0" destOrd="0" presId="urn:microsoft.com/office/officeart/2008/layout/HorizontalMultiLevelHierarchy"/>
    <dgm:cxn modelId="{AF66A719-383A-493A-9065-1A83D0F2E70B}" type="presParOf" srcId="{B3B331B7-1AE0-495D-9573-9A493EF08A26}" destId="{9C0F88F7-D464-4920-9143-52CFC90D53BA}" srcOrd="0" destOrd="0" presId="urn:microsoft.com/office/officeart/2008/layout/HorizontalMultiLevelHierarchy"/>
    <dgm:cxn modelId="{4C3ADDE7-37BB-407B-A277-7838916C6C92}" type="presParOf" srcId="{6788610B-BFE5-475C-8C33-FCE26A63D96D}" destId="{CD9BBBAE-53B8-4110-9753-25A399A61613}" srcOrd="1" destOrd="0" presId="urn:microsoft.com/office/officeart/2008/layout/HorizontalMultiLevelHierarchy"/>
    <dgm:cxn modelId="{9F8F7CDF-F8D6-4276-88B2-8B05E5AFCB73}" type="presParOf" srcId="{CD9BBBAE-53B8-4110-9753-25A399A61613}" destId="{6A529083-6FE0-4B91-88C3-645195722CAF}" srcOrd="0" destOrd="0" presId="urn:microsoft.com/office/officeart/2008/layout/HorizontalMultiLevelHierarchy"/>
    <dgm:cxn modelId="{ABDF7515-ED8A-4781-821B-D2BF5D62CC9B}" type="presParOf" srcId="{CD9BBBAE-53B8-4110-9753-25A399A61613}" destId="{E2E590ED-335E-4A12-A8ED-ABBBE56DA234}" srcOrd="1" destOrd="0" presId="urn:microsoft.com/office/officeart/2008/layout/HorizontalMultiLevelHierarchy"/>
    <dgm:cxn modelId="{AC636C91-430C-4859-9751-607DFED2F2D4}" type="presParOf" srcId="{6788610B-BFE5-475C-8C33-FCE26A63D96D}" destId="{71FD0885-0A04-47C2-B298-1BAF6A14B4B6}" srcOrd="2" destOrd="0" presId="urn:microsoft.com/office/officeart/2008/layout/HorizontalMultiLevelHierarchy"/>
    <dgm:cxn modelId="{C8C87804-006D-4F07-A263-C552A42C2767}" type="presParOf" srcId="{71FD0885-0A04-47C2-B298-1BAF6A14B4B6}" destId="{243BE896-C227-48FF-9162-46EB8193E252}" srcOrd="0" destOrd="0" presId="urn:microsoft.com/office/officeart/2008/layout/HorizontalMultiLevelHierarchy"/>
    <dgm:cxn modelId="{3B43DB23-2C24-4D05-BCDA-3F6BF5EB2003}" type="presParOf" srcId="{6788610B-BFE5-475C-8C33-FCE26A63D96D}" destId="{9DFC7E17-C9E9-4487-852F-C6F5D57D0967}" srcOrd="3" destOrd="0" presId="urn:microsoft.com/office/officeart/2008/layout/HorizontalMultiLevelHierarchy"/>
    <dgm:cxn modelId="{39F28731-2D51-47F9-B6DE-184EA4A0A058}" type="presParOf" srcId="{9DFC7E17-C9E9-4487-852F-C6F5D57D0967}" destId="{2DA1D61A-6B5E-4606-A3F7-D1388440CFCC}" srcOrd="0" destOrd="0" presId="urn:microsoft.com/office/officeart/2008/layout/HorizontalMultiLevelHierarchy"/>
    <dgm:cxn modelId="{00E24CA6-1BAD-425D-BC08-7B96E8839760}" type="presParOf" srcId="{9DFC7E17-C9E9-4487-852F-C6F5D57D0967}" destId="{490A6D5E-152E-49E1-8D27-632A1D680961}" srcOrd="1" destOrd="0" presId="urn:microsoft.com/office/officeart/2008/layout/HorizontalMultiLevelHierarchy"/>
    <dgm:cxn modelId="{35B3252E-38E5-420E-917A-CB82DE9E84E1}" type="presParOf" srcId="{6788610B-BFE5-475C-8C33-FCE26A63D96D}" destId="{2EE709B4-E7E6-4EF4-A6BE-8054CEE754F9}" srcOrd="4" destOrd="0" presId="urn:microsoft.com/office/officeart/2008/layout/HorizontalMultiLevelHierarchy"/>
    <dgm:cxn modelId="{01185714-ABEC-4196-BC1C-46BD0DD5B90A}" type="presParOf" srcId="{2EE709B4-E7E6-4EF4-A6BE-8054CEE754F9}" destId="{25FB5EC4-30E6-4A88-8D44-FEA4191DF2BD}" srcOrd="0" destOrd="0" presId="urn:microsoft.com/office/officeart/2008/layout/HorizontalMultiLevelHierarchy"/>
    <dgm:cxn modelId="{CE2572B2-F958-4365-A0C3-0189822D2F0E}" type="presParOf" srcId="{6788610B-BFE5-475C-8C33-FCE26A63D96D}" destId="{14CF83D5-21E2-4B60-845E-FCA7CC8D9371}" srcOrd="5" destOrd="0" presId="urn:microsoft.com/office/officeart/2008/layout/HorizontalMultiLevelHierarchy"/>
    <dgm:cxn modelId="{114E13EF-5712-4035-9F25-B092BC5FDD00}" type="presParOf" srcId="{14CF83D5-21E2-4B60-845E-FCA7CC8D9371}" destId="{C735925F-64DE-4D5C-A6EC-8FD42B0CDAD8}" srcOrd="0" destOrd="0" presId="urn:microsoft.com/office/officeart/2008/layout/HorizontalMultiLevelHierarchy"/>
    <dgm:cxn modelId="{41ADC0C9-035A-4763-9944-48BFDF3CC740}" type="presParOf" srcId="{14CF83D5-21E2-4B60-845E-FCA7CC8D9371}" destId="{36EBBCF6-E05A-4BED-AED6-C9424D219113}" srcOrd="1" destOrd="0" presId="urn:microsoft.com/office/officeart/2008/layout/HorizontalMultiLevelHierarchy"/>
    <dgm:cxn modelId="{74095D10-D258-4476-BECC-53835C7E9A43}" type="presParOf" srcId="{6788610B-BFE5-475C-8C33-FCE26A63D96D}" destId="{4BC0F8ED-1471-4F1D-86B3-E603CBB088A2}" srcOrd="6" destOrd="0" presId="urn:microsoft.com/office/officeart/2008/layout/HorizontalMultiLevelHierarchy"/>
    <dgm:cxn modelId="{0A5090F2-5B9D-4B98-BCDC-79151555C747}" type="presParOf" srcId="{4BC0F8ED-1471-4F1D-86B3-E603CBB088A2}" destId="{5999613D-46B8-454C-B5F1-4751005E433E}" srcOrd="0" destOrd="0" presId="urn:microsoft.com/office/officeart/2008/layout/HorizontalMultiLevelHierarchy"/>
    <dgm:cxn modelId="{85A2E409-B8B6-499A-876F-C01B0298CC98}" type="presParOf" srcId="{6788610B-BFE5-475C-8C33-FCE26A63D96D}" destId="{C3FA2667-8DB2-4E31-8FD6-6470662D4196}" srcOrd="7" destOrd="0" presId="urn:microsoft.com/office/officeart/2008/layout/HorizontalMultiLevelHierarchy"/>
    <dgm:cxn modelId="{25C24F41-9BB6-4690-BABB-B40DFF9693CB}" type="presParOf" srcId="{C3FA2667-8DB2-4E31-8FD6-6470662D4196}" destId="{DBBD96B9-81A3-45B9-82E8-71437A493762}" srcOrd="0" destOrd="0" presId="urn:microsoft.com/office/officeart/2008/layout/HorizontalMultiLevelHierarchy"/>
    <dgm:cxn modelId="{15426386-BB65-442B-924E-997B46805858}" type="presParOf" srcId="{C3FA2667-8DB2-4E31-8FD6-6470662D4196}" destId="{6C436E68-260F-456D-8636-A814ADE059B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769105A3-9228-4081-B797-94CB556E8F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9F91472-A2DF-4DD2-BEA2-7A7931112A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86622-6875-4D5C-8A45-A78D8B4B62B5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C3B55AA-E3E1-4ABC-B761-540963D763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E81E7CC-0DDD-4BA5-939E-E9E15124A6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90FE7-AB93-4A61-98A8-035BFB32B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340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10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28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1225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102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0800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02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81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64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4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08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0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95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0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168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2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3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9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wp-content/uploads/2023/08/%D0%9F%D1%80%D0%B8%D0%BA%D0%B0%D0%B7-%E2%84%96286-%D0%BE%D1%82-31.05.2021-%D0%A4%D0%93%D0%9E%D0%A1_%D0%9D%D0%9E%D0%9E.pdf" TargetMode="External"/><Relationship Id="rId2" Type="http://schemas.openxmlformats.org/officeDocument/2006/relationships/hyperlink" Target="https://www.consultant.ru/document/cons_doc_LAW_140174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tatic.edsoo.ru/projects/fop/index.html#/sections/1001003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disk.yandex.ru/d/e5JobJxfHMhZOQ" TargetMode="Externa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rulaws.ru/laws/Federalnyy-zakon-ot-29.12.2012-N-273-FZ/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club206725789?z=video-206725789_456239068/be82b0d34d9b0f499f/pl_wall_-206725789" TargetMode="Externa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wp-content/uploads/2024/04/sistema-oczenki_nsh_03-1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976" y="104503"/>
            <a:ext cx="8740955" cy="436299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Контроль и оценка на уроке </a:t>
            </a:r>
            <a:b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в начальной школе </a:t>
            </a:r>
            <a:b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в соответствии </a:t>
            </a:r>
            <a:b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с требованиями </a:t>
            </a:r>
            <a:b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ФГОС НОО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4850" y="4823313"/>
            <a:ext cx="8039099" cy="976596"/>
          </a:xfrm>
        </p:spPr>
        <p:txBody>
          <a:bodyPr>
            <a:noAutofit/>
          </a:bodyPr>
          <a:lstStyle/>
          <a:p>
            <a:pPr algn="r"/>
            <a:r>
              <a:rPr lang="ru-RU" sz="2000" b="1" dirty="0" err="1">
                <a:solidFill>
                  <a:schemeClr val="tx1"/>
                </a:solidFill>
              </a:rPr>
              <a:t>Кульбацкая</a:t>
            </a:r>
            <a:r>
              <a:rPr lang="ru-RU" sz="2000" b="1" dirty="0">
                <a:solidFill>
                  <a:schemeClr val="tx1"/>
                </a:solidFill>
              </a:rPr>
              <a:t>  Светлана Юрьевна, методист ИМЦ</a:t>
            </a:r>
          </a:p>
          <a:p>
            <a:pPr algn="r"/>
            <a:r>
              <a:rPr lang="ru-RU" sz="2000" b="1" dirty="0">
                <a:solidFill>
                  <a:schemeClr val="tx1"/>
                </a:solidFill>
              </a:rPr>
              <a:t>24 марта 2025 года</a:t>
            </a:r>
          </a:p>
        </p:txBody>
      </p:sp>
    </p:spTree>
    <p:extLst>
      <p:ext uri="{BB962C8B-B14F-4D97-AF65-F5344CB8AC3E}">
        <p14:creationId xmlns:p14="http://schemas.microsoft.com/office/powerpoint/2010/main" val="1957332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912" y="195943"/>
            <a:ext cx="6723414" cy="1208909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Внутренняя оценка включает: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096" y="1804331"/>
            <a:ext cx="8019012" cy="388077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dirty="0"/>
              <a:t>стартовую диагностику;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/>
              <a:t>текущую и тематическую оценки;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/>
              <a:t>итоговую оценку;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/>
              <a:t>промежуточную аттестацию;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/>
              <a:t>психолого-педагогическое наблюдение;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/>
              <a:t>внутренний мониторинг образовательных достижений обучающихся.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117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30605F-5B90-4FAE-A5F3-42E5171AE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05051"/>
          </a:xfrm>
        </p:spPr>
        <p:txBody>
          <a:bodyPr>
            <a:normAutofit fontScale="90000"/>
          </a:bodyPr>
          <a:lstStyle/>
          <a:p>
            <a:r>
              <a:rPr lang="ru-RU" dirty="0"/>
              <a:t>ФОП НОО п. 19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0547A31-BC8C-442A-B66F-74E313DC7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064526"/>
            <a:ext cx="6347714" cy="49768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19.36. Стартовая диагностика проводится администрацией образовательной организации с целью оценки готовности к обучению на уровне начального общего образования.</a:t>
            </a:r>
          </a:p>
          <a:p>
            <a:r>
              <a:rPr lang="ru-RU" dirty="0"/>
              <a:t>19.36.1. Стартовая диагностика проводится в начале 1 класса и выступает как основа (точка отсчёта) для оценки динамики образовательных достижений обучающихся. Объектом оценки в рамках стартовой диагностики является сформированность предпосылок учебной деятельности, готовность к овладению чтением, грамотой и счётом</a:t>
            </a:r>
          </a:p>
          <a:p>
            <a:r>
              <a:rPr lang="ru-RU" dirty="0"/>
              <a:t>19.36.2. Стартовая диагностика может проводиться педагогическими работниками с целью оценки готовности к изучению отдельных учебных предметов (разделов). Результаты стартовой диагностики являются основанием для корректировки учебных программ и индивидуализации учебного процесса.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601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863F13E-A33D-4440-A7A4-8CBDBC703A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91319"/>
            <a:ext cx="6348414" cy="293768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E574DF-C36A-47CC-84E5-3A23BE906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7033147" cy="17924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D2E3171C-9542-452A-A1D7-6AF38A8FC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567" y="3718753"/>
            <a:ext cx="6348413" cy="313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73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637F0E-F636-4C25-8B9D-0131FC759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DA77F81B-1E57-42CB-87DE-402D212C92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6729"/>
            <a:ext cx="7588155" cy="542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08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DBFA50D-7010-4E01-BA0E-666FA32D4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7492621" cy="659186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BB19D9-0FA3-4874-82FC-35AB2E9C2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CEE6D4-A195-4E46-9D47-B3B3F845C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406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C4A3A96-7E3C-4DB0-AD30-6DA8AAB359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601"/>
            <a:ext cx="7110484" cy="165592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13251C-1783-4C82-A56D-60DC1EBDF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4C04B1C-82A7-45BE-A55D-F5AD600B1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54" y="2088108"/>
            <a:ext cx="6348413" cy="416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55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97CED4D-90FF-4318-AB31-CE8F0EE60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27" y="63716"/>
            <a:ext cx="8699746" cy="673056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777AF6-988F-4BD8-9984-2C6F85FC1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1681E39-A38A-4EC3-BB4A-1F3282C4B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83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033983-6CFE-49EF-B70F-D20EE67BA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FBDB63-FD07-492E-A0D2-0034D5AA4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4062F2E-71FC-48A2-8505-E6678B41E9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4240"/>
            <a:ext cx="9144000" cy="582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57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BF820C-0F13-40D9-BB27-5DC05FBFB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960E481-9353-4DCC-9DE5-13C5D33DB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ФОП НОО</a:t>
            </a:r>
            <a:b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3F326F6-9F8F-475B-B543-185D9150F5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267" y="1269242"/>
            <a:ext cx="5163760" cy="596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77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D579B3-54AA-4312-B460-95F1AEE01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ООП НОО образовательного учреждения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119F079C-F338-4FC9-A990-130299C6C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1569" y="1473959"/>
            <a:ext cx="6347713" cy="5650172"/>
          </a:xfrm>
          <a:prstGeom prst="rect">
            <a:avLst/>
          </a:prstGeom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7C8FABA4-042E-482D-B2EB-EAFD89A03E82}"/>
              </a:ext>
            </a:extLst>
          </p:cNvPr>
          <p:cNvCxnSpPr>
            <a:cxnSpLocks/>
          </p:cNvCxnSpPr>
          <p:nvPr/>
        </p:nvCxnSpPr>
        <p:spPr>
          <a:xfrm>
            <a:off x="1146412" y="2756848"/>
            <a:ext cx="0" cy="5732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469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3078" y="1339714"/>
            <a:ext cx="78115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Федеральные документы </a:t>
            </a:r>
          </a:p>
          <a:p>
            <a:pPr algn="ctr"/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по организации контрольно-оценочной деятельности в начальной школе</a:t>
            </a:r>
          </a:p>
        </p:txBody>
      </p:sp>
    </p:spTree>
    <p:extLst>
      <p:ext uri="{BB962C8B-B14F-4D97-AF65-F5344CB8AC3E}">
        <p14:creationId xmlns:p14="http://schemas.microsoft.com/office/powerpoint/2010/main" val="3367758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D1E8C1-A567-461C-BD56-6EC9D14FE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1. к Положению о формах, периодичности и порядке текущего контроля успеваемости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ипромежуточной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аттестации обучающихся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контроля по предметам</a:t>
            </a:r>
            <a:b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(в соответствии с ЭЖ) во 2–4  классах</a:t>
            </a:r>
            <a:r>
              <a: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DD3D4BA-5BF1-4A49-89E2-A7F78EFAB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30" y="1930400"/>
            <a:ext cx="7382870" cy="4811594"/>
          </a:xfrm>
        </p:spPr>
      </p:pic>
    </p:spTree>
    <p:extLst>
      <p:ext uri="{BB962C8B-B14F-4D97-AF65-F5344CB8AC3E}">
        <p14:creationId xmlns:p14="http://schemas.microsoft.com/office/powerpoint/2010/main" val="1657688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94B96D-2F24-426F-B337-7635A3DDB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97D375-FAA1-4671-9CE3-D913831A3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9565429-CE15-4974-A587-893EC1BE8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7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23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6B654C-F85E-45C4-B8F1-34DB416F3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4961C9-E66D-4051-9E14-6B05AA01C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6B74F2C-C307-44F2-9C58-377C889820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0377"/>
            <a:ext cx="8925636" cy="545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65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197" y="1645921"/>
            <a:ext cx="87533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600" dirty="0"/>
              <a:t>ориентация образовательного процесса на </a:t>
            </a:r>
            <a:r>
              <a:rPr lang="ru-RU" sz="3600" dirty="0">
                <a:solidFill>
                  <a:srgbClr val="FF0000"/>
                </a:solidFill>
              </a:rPr>
              <a:t>достижение планируемых результатов </a:t>
            </a:r>
            <a:r>
              <a:rPr lang="ru-RU" sz="3600" dirty="0"/>
              <a:t>освоения ФОП НОО;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600" dirty="0"/>
              <a:t>обеспечение эффективной </a:t>
            </a:r>
            <a:r>
              <a:rPr lang="ru-RU" sz="3600" dirty="0">
                <a:solidFill>
                  <a:srgbClr val="FF0000"/>
                </a:solidFill>
              </a:rPr>
              <a:t>обратной связи</a:t>
            </a:r>
            <a:r>
              <a:rPr lang="ru-RU" sz="3600" dirty="0"/>
              <a:t>, позволяющей осуществлять </a:t>
            </a:r>
            <a:r>
              <a:rPr lang="ru-RU" sz="3600" dirty="0">
                <a:solidFill>
                  <a:srgbClr val="FF0000"/>
                </a:solidFill>
              </a:rPr>
              <a:t>управление образовательным процессом</a:t>
            </a:r>
            <a:r>
              <a:rPr lang="ru-RU" sz="3200" dirty="0"/>
              <a:t>.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Основные функции системы оценки</a:t>
            </a:r>
          </a:p>
        </p:txBody>
      </p:sp>
    </p:spTree>
    <p:extLst>
      <p:ext uri="{BB962C8B-B14F-4D97-AF65-F5344CB8AC3E}">
        <p14:creationId xmlns:p14="http://schemas.microsoft.com/office/powerpoint/2010/main" val="1613780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38356717"/>
              </p:ext>
            </p:extLst>
          </p:nvPr>
        </p:nvGraphicFramePr>
        <p:xfrm>
          <a:off x="269965" y="273593"/>
          <a:ext cx="8638904" cy="5905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1000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404" y="116378"/>
            <a:ext cx="7967950" cy="16874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Системно-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деятельностный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подход к оценке образовательных достижений обучающихся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8404" y="1898225"/>
            <a:ext cx="82018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проявляется</a:t>
            </a:r>
            <a:r>
              <a:rPr lang="ru-RU" sz="2800" dirty="0"/>
              <a:t> </a:t>
            </a:r>
            <a:r>
              <a:rPr lang="ru-RU" sz="2800" b="1" dirty="0"/>
              <a:t>в оценке способности </a:t>
            </a:r>
            <a:r>
              <a:rPr lang="ru-RU" sz="2800" dirty="0"/>
              <a:t>обучающихся к </a:t>
            </a:r>
            <a:r>
              <a:rPr lang="ru-RU" sz="2800" dirty="0">
                <a:solidFill>
                  <a:srgbClr val="C00000"/>
                </a:solidFill>
              </a:rPr>
              <a:t>решению учебно-познавательных и учебно-практических задач</a:t>
            </a:r>
            <a:r>
              <a:rPr lang="ru-RU" sz="2800" dirty="0"/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проявляется в оценке уровня </a:t>
            </a:r>
            <a:r>
              <a:rPr lang="ru-RU" sz="2800" dirty="0">
                <a:solidFill>
                  <a:srgbClr val="C00000"/>
                </a:solidFill>
              </a:rPr>
              <a:t>функциональной грамотности </a:t>
            </a:r>
            <a:r>
              <a:rPr lang="ru-RU" sz="2800" dirty="0"/>
              <a:t>обучающихся;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обеспечивается</a:t>
            </a:r>
            <a:r>
              <a:rPr lang="ru-RU" sz="2800" dirty="0"/>
              <a:t> </a:t>
            </a:r>
            <a:r>
              <a:rPr lang="ru-RU" sz="2800" b="1" dirty="0"/>
              <a:t>содержанием и критериями </a:t>
            </a:r>
            <a:r>
              <a:rPr lang="ru-RU" sz="2800" dirty="0"/>
              <a:t>оценки, в качестве которых выступают </a:t>
            </a:r>
            <a:r>
              <a:rPr lang="ru-RU" sz="2800" dirty="0">
                <a:solidFill>
                  <a:srgbClr val="C00000"/>
                </a:solidFill>
              </a:rPr>
              <a:t>планируемые результаты </a:t>
            </a:r>
            <a:r>
              <a:rPr lang="ru-RU" sz="2800" dirty="0"/>
              <a:t>обучения, выраженные </a:t>
            </a:r>
            <a:r>
              <a:rPr lang="ru-RU" sz="2800" dirty="0">
                <a:solidFill>
                  <a:srgbClr val="C00000"/>
                </a:solidFill>
              </a:rPr>
              <a:t>в </a:t>
            </a:r>
            <a:r>
              <a:rPr lang="ru-RU" sz="2800" dirty="0" err="1">
                <a:solidFill>
                  <a:srgbClr val="C00000"/>
                </a:solidFill>
              </a:rPr>
              <a:t>деятельностной</a:t>
            </a:r>
            <a:r>
              <a:rPr lang="ru-RU" sz="2800" dirty="0">
                <a:solidFill>
                  <a:srgbClr val="C00000"/>
                </a:solidFill>
              </a:rPr>
              <a:t> форме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7864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3330" y="1271678"/>
            <a:ext cx="80633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Основным объектом системы оценки, её содержательной и </a:t>
            </a:r>
            <a:r>
              <a:rPr lang="ru-RU" sz="3600" b="1" dirty="0" err="1"/>
              <a:t>критериальной</a:t>
            </a:r>
            <a:endParaRPr lang="ru-RU" sz="3600" b="1" dirty="0"/>
          </a:p>
          <a:p>
            <a:r>
              <a:rPr lang="ru-RU" sz="3600" b="1" dirty="0"/>
              <a:t>базой </a:t>
            </a:r>
            <a:r>
              <a:rPr lang="ru-RU" sz="3600" dirty="0"/>
              <a:t>выступают требования ФГОС НОО, которые </a:t>
            </a:r>
            <a:r>
              <a:rPr lang="ru-RU" sz="3600" dirty="0">
                <a:solidFill>
                  <a:srgbClr val="FF0000"/>
                </a:solidFill>
              </a:rPr>
              <a:t>конкретизируются в планируемых результатах </a:t>
            </a:r>
            <a:r>
              <a:rPr lang="ru-RU" sz="3600" dirty="0"/>
              <a:t>освоения обучающимися ФОП НОО.</a:t>
            </a:r>
          </a:p>
        </p:txBody>
      </p:sp>
    </p:spTree>
    <p:extLst>
      <p:ext uri="{BB962C8B-B14F-4D97-AF65-F5344CB8AC3E}">
        <p14:creationId xmlns:p14="http://schemas.microsoft.com/office/powerpoint/2010/main" val="2022784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67083281"/>
              </p:ext>
            </p:extLst>
          </p:nvPr>
        </p:nvGraphicFramePr>
        <p:xfrm>
          <a:off x="218902" y="249382"/>
          <a:ext cx="8708968" cy="5636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8928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026807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ФОП НОО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566" y="1845733"/>
            <a:ext cx="8856617" cy="4385249"/>
          </a:xfrm>
        </p:spPr>
        <p:txBody>
          <a:bodyPr>
            <a:noAutofit/>
          </a:bodyPr>
          <a:lstStyle/>
          <a:p>
            <a:r>
              <a:rPr lang="ru-RU" sz="3200" dirty="0"/>
              <a:t>18.2. Личностные результаты освоения ФОП НОО достигаются </a:t>
            </a:r>
            <a:r>
              <a:rPr lang="ru-RU" sz="3200" dirty="0">
                <a:solidFill>
                  <a:srgbClr val="FF0000"/>
                </a:solidFill>
              </a:rPr>
              <a:t>в единстве </a:t>
            </a:r>
            <a:r>
              <a:rPr lang="ru-RU" sz="3200" dirty="0"/>
              <a:t>учебной и воспитательной деятельности образовательной организации </a:t>
            </a:r>
            <a:r>
              <a:rPr lang="ru-RU" sz="3200" dirty="0">
                <a:solidFill>
                  <a:srgbClr val="FF0000"/>
                </a:solidFill>
              </a:rPr>
              <a:t>в соответствии </a:t>
            </a:r>
            <a:r>
              <a:rPr lang="ru-RU" sz="3200" dirty="0">
                <a:solidFill>
                  <a:schemeClr val="tx1"/>
                </a:solidFill>
              </a:rPr>
              <a:t>с</a:t>
            </a:r>
            <a:r>
              <a:rPr lang="ru-RU" sz="3200" dirty="0"/>
              <a:t> традиционными российскими социокультурными и духовно-нравственными </a:t>
            </a:r>
            <a:r>
              <a:rPr lang="ru-RU" sz="3200" dirty="0">
                <a:solidFill>
                  <a:srgbClr val="FF0000"/>
                </a:solidFill>
              </a:rPr>
              <a:t>ценностями</a:t>
            </a:r>
            <a:r>
              <a:rPr lang="ru-RU" sz="3200" dirty="0"/>
              <a:t>, принятыми в обществе </a:t>
            </a:r>
            <a:r>
              <a:rPr lang="ru-RU" sz="3200" dirty="0">
                <a:solidFill>
                  <a:srgbClr val="FF0000"/>
                </a:solidFill>
              </a:rPr>
              <a:t>правилами и нормами поведения</a:t>
            </a:r>
            <a:r>
              <a:rPr lang="ru-RU" sz="3200" dirty="0"/>
              <a:t> и </a:t>
            </a:r>
            <a:r>
              <a:rPr lang="ru-RU" sz="3200" dirty="0">
                <a:solidFill>
                  <a:srgbClr val="FF0000"/>
                </a:solidFill>
              </a:rPr>
              <a:t>способствуют процессам </a:t>
            </a:r>
            <a:r>
              <a:rPr lang="ru-RU" sz="3200" dirty="0"/>
              <a:t>самопознания, самовоспитания и саморазвития, формирования внутренней позиции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2182323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327" y="286604"/>
            <a:ext cx="8425542" cy="1137247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Возможности реализации воспитательного аспекта 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4400" dirty="0"/>
              <a:t>особенности учебного предмета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400" dirty="0"/>
              <a:t>тема урока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400" dirty="0"/>
              <a:t>задания на уроке</a:t>
            </a:r>
          </a:p>
        </p:txBody>
      </p:sp>
    </p:spTree>
    <p:extLst>
      <p:ext uri="{BB962C8B-B14F-4D97-AF65-F5344CB8AC3E}">
        <p14:creationId xmlns:p14="http://schemas.microsoft.com/office/powerpoint/2010/main" val="1686475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19" y="196620"/>
            <a:ext cx="8621487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Федеральный закон "Об образовании в Российской Федерации" от 29.12.2012 N 273-ФЗ</a:t>
            </a:r>
            <a:endParaRPr lang="ru-RU" sz="3200" dirty="0">
              <a:solidFill>
                <a:schemeClr val="accent1">
                  <a:lumMod val="75000"/>
                </a:schemeClr>
              </a:solidFill>
              <a:hlinkClick r:id="rId3"/>
            </a:endParaRPr>
          </a:p>
          <a:p>
            <a:endParaRPr lang="ru-RU" sz="3200" dirty="0">
              <a:solidFill>
                <a:schemeClr val="accent1">
                  <a:lumMod val="75000"/>
                </a:schemeClr>
              </a:solidFill>
              <a:hlinkClick r:id="rId3"/>
            </a:endParaRPr>
          </a:p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Федеральный государственный образовательный стандарт начального общего образования (пункт 30)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Федеральная образовательная программа НОО (Целевой раздел пункт 19: Система оценки достижения планируемых результатов освоения ФОП НОО)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932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82101"/>
            <a:ext cx="7543800" cy="145075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Оценка личностных результатов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1089" y="1737361"/>
            <a:ext cx="83875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C00000"/>
                </a:solidFill>
              </a:rPr>
              <a:t>Целью</a:t>
            </a:r>
            <a:r>
              <a:rPr lang="ru-RU" sz="2800" dirty="0"/>
              <a:t> оценки личностных достижений обучающихся является получение общего представления о воспитательной деятельности образовательной организации и её влиянии на коллектив обучающихся.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При оценке личностных результатов необходимо </a:t>
            </a:r>
            <a:r>
              <a:rPr lang="ru-RU" sz="2800" dirty="0">
                <a:solidFill>
                  <a:srgbClr val="C00000"/>
                </a:solidFill>
              </a:rPr>
              <a:t>соблюдение этических норм и правил взаимодействия </a:t>
            </a:r>
            <a:r>
              <a:rPr lang="ru-RU" sz="2800" dirty="0"/>
              <a:t>с обучающимся с учётом его индивидуально-психологических особенностей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28609065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Оценка личностных результатов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9752" y="1737361"/>
            <a:ext cx="883642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Учитывая особенности групп личностных результатов, учитель </a:t>
            </a:r>
            <a:r>
              <a:rPr lang="ru-RU" sz="2600" dirty="0">
                <a:solidFill>
                  <a:srgbClr val="C00000"/>
                </a:solidFill>
              </a:rPr>
              <a:t>может осуществлять оценку только следующих качеств</a:t>
            </a:r>
            <a:r>
              <a:rPr lang="ru-RU" sz="26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/>
              <a:t>наличие и характеристика мотива познания и учения;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/>
              <a:t>наличие умений принимать и удерживать учебную задачу, планировать учебные действия;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/>
              <a:t>способность осуществлять самоконтроль и самооценку.</a:t>
            </a:r>
          </a:p>
          <a:p>
            <a:r>
              <a:rPr lang="ru-RU" sz="2600" dirty="0">
                <a:solidFill>
                  <a:srgbClr val="C00000"/>
                </a:solidFill>
              </a:rPr>
              <a:t>Диагностические задания</a:t>
            </a:r>
            <a:r>
              <a:rPr lang="ru-RU" sz="2600" dirty="0"/>
              <a:t>, устанавливающие уровень этих качеств, целесообразно </a:t>
            </a:r>
            <a:r>
              <a:rPr lang="ru-RU" sz="2600" dirty="0">
                <a:solidFill>
                  <a:srgbClr val="C00000"/>
                </a:solidFill>
              </a:rPr>
              <a:t>интегрировать</a:t>
            </a:r>
            <a:r>
              <a:rPr lang="ru-RU" sz="2600" dirty="0"/>
              <a:t> с заданиями по оценке </a:t>
            </a:r>
            <a:r>
              <a:rPr lang="ru-RU" sz="2600" dirty="0" err="1"/>
              <a:t>метапредметных</a:t>
            </a:r>
            <a:r>
              <a:rPr lang="ru-RU" sz="2600" dirty="0"/>
              <a:t> регулятивных универсальных учебных действий.</a:t>
            </a:r>
          </a:p>
        </p:txBody>
      </p:sp>
    </p:spTree>
    <p:extLst>
      <p:ext uri="{BB962C8B-B14F-4D97-AF65-F5344CB8AC3E}">
        <p14:creationId xmlns:p14="http://schemas.microsoft.com/office/powerpoint/2010/main" val="916934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532" y="133004"/>
            <a:ext cx="7648503" cy="165124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Комплексный подход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 оценке образовательных достижений обучающихся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634620"/>
            <a:ext cx="9144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/>
              <a:t>реализуется через</a:t>
            </a:r>
            <a:r>
              <a:rPr lang="ru-RU" sz="2800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C00000"/>
                </a:solidFill>
              </a:rPr>
              <a:t>оценку предметных и </a:t>
            </a:r>
            <a:r>
              <a:rPr lang="ru-RU" sz="2800" dirty="0" err="1">
                <a:solidFill>
                  <a:srgbClr val="C00000"/>
                </a:solidFill>
              </a:rPr>
              <a:t>метапредметных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результатов;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C00000"/>
                </a:solidFill>
              </a:rPr>
              <a:t>использование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C00000"/>
                </a:solidFill>
              </a:rPr>
              <a:t>комплекса оценочных процедур </a:t>
            </a:r>
            <a:r>
              <a:rPr lang="ru-RU" sz="2800" dirty="0"/>
              <a:t>как основы для оценки динамики индивидуальных образовательных достижений обучающихся и для итоговой оценки;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C00000"/>
                </a:solidFill>
              </a:rPr>
              <a:t>использование  контекстной информации </a:t>
            </a:r>
            <a:r>
              <a:rPr lang="ru-RU" sz="2800" dirty="0"/>
              <a:t>(об особенностях обучающихся, условиях и процессе обучения и другие) для интерпретации полученных результатов в целях управления качеством образования;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/>
          </a:p>
          <a:p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75523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532" y="133004"/>
            <a:ext cx="7648503" cy="165124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Комплексный подход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 оценке образовательных достижений обучающихся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573744"/>
            <a:ext cx="9144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u="sng" dirty="0"/>
              <a:t>реализуется через</a:t>
            </a:r>
            <a:r>
              <a:rPr lang="ru-RU" sz="2600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C00000"/>
                </a:solidFill>
              </a:rPr>
              <a:t>использование разнообразных методов и форм оценки</a:t>
            </a:r>
            <a:r>
              <a:rPr lang="ru-RU" sz="2600" dirty="0"/>
              <a:t>, взаимно дополняющих друг друга, в том числе оценок творческих работ, наблюдения;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600" dirty="0"/>
              <a:t>использование форм работы, обеспечивающих возможность включения обучающихся в </a:t>
            </a:r>
            <a:r>
              <a:rPr lang="ru-RU" sz="2600" dirty="0">
                <a:solidFill>
                  <a:srgbClr val="C00000"/>
                </a:solidFill>
              </a:rPr>
              <a:t>самостоятельную оценочную деятельность </a:t>
            </a:r>
            <a:r>
              <a:rPr lang="ru-RU" sz="2600" dirty="0"/>
              <a:t>(самоанализ, самооценка, </a:t>
            </a:r>
            <a:r>
              <a:rPr lang="ru-RU" sz="2600" dirty="0" err="1"/>
              <a:t>взаимооценка</a:t>
            </a:r>
            <a:r>
              <a:rPr lang="ru-RU" sz="2600" dirty="0"/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600" dirty="0"/>
              <a:t>использование </a:t>
            </a:r>
            <a:r>
              <a:rPr lang="ru-RU" sz="2600" dirty="0">
                <a:solidFill>
                  <a:srgbClr val="C00000"/>
                </a:solidFill>
              </a:rPr>
              <a:t>мониторинга динамических показателей освоения умений и знаний</a:t>
            </a:r>
            <a:r>
              <a:rPr lang="ru-RU" sz="2600" dirty="0"/>
              <a:t>, в том числе формируемых с использованием информационно-коммуникационных (цифровых) технологий. 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37693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9537691"/>
              </p:ext>
            </p:extLst>
          </p:nvPr>
        </p:nvGraphicFramePr>
        <p:xfrm>
          <a:off x="248193" y="195944"/>
          <a:ext cx="8673737" cy="6100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23033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234625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Оценка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метапредметных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результатов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" y="1629165"/>
            <a:ext cx="903593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Банк заданий по оценке достижения метапредметных результатов и функциональной грамотности</a:t>
            </a:r>
          </a:p>
          <a:p>
            <a:r>
              <a:rPr lang="en-US" sz="3200" dirty="0">
                <a:hlinkClick r:id="rId2"/>
              </a:rPr>
              <a:t>https://disk.yandex.ru/d/e5JobJxfHMhZOQ</a:t>
            </a:r>
            <a:endParaRPr lang="ru-RU" sz="3200" dirty="0"/>
          </a:p>
          <a:p>
            <a:endParaRPr lang="ru-RU" sz="3200" dirty="0"/>
          </a:p>
          <a:p>
            <a:r>
              <a:rPr lang="ru-RU" sz="3200" dirty="0"/>
              <a:t>осуществляется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>
                <a:solidFill>
                  <a:srgbClr val="C00000"/>
                </a:solidFill>
              </a:rPr>
              <a:t>через оценку достижения планируемых результатов освоения ФОП НОО</a:t>
            </a:r>
            <a:r>
              <a:rPr lang="ru-RU" sz="3200" dirty="0"/>
              <a:t>, которые отражают совокупность познавательных, коммуникативных и регулятивных универсальных учебных действий;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3244813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234625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Оценка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метапредметных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результатов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736" y="1784802"/>
            <a:ext cx="889461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 осуществляется  </a:t>
            </a:r>
            <a:r>
              <a:rPr lang="ru-RU" sz="2400" dirty="0">
                <a:solidFill>
                  <a:srgbClr val="C00000"/>
                </a:solidFill>
              </a:rPr>
              <a:t>администрацией образовательной организации в ходе мониторинга. </a:t>
            </a:r>
            <a:r>
              <a:rPr lang="ru-RU" sz="2400" dirty="0"/>
              <a:t>В ходе мониторинга проводится оценка сформированности универсальных учебных действий.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содержание и периодичность мониторинга устанавливаются решением педагогического совета образовательной организации.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инструментарий для оценки сформированности универсальных учебных действий строится на межпредметной основе и может включать </a:t>
            </a:r>
            <a:r>
              <a:rPr lang="ru-RU" sz="2400" dirty="0">
                <a:solidFill>
                  <a:srgbClr val="FF0000"/>
                </a:solidFill>
              </a:rPr>
              <a:t>диагностические материалы по оценке функциональной грамотности, сформированности регулятивных, коммуникативных и познавательных учебных действий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56787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234625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Оценка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метапредметных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результатов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" y="1629165"/>
            <a:ext cx="903593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/>
              <a:t>осуществляется как </a:t>
            </a:r>
            <a:r>
              <a:rPr lang="ru-RU" sz="2600" dirty="0">
                <a:solidFill>
                  <a:srgbClr val="C00000"/>
                </a:solidFill>
              </a:rPr>
              <a:t>учителем в ходе текущей и промежуточной оценки по учебному предмету</a:t>
            </a:r>
            <a:r>
              <a:rPr lang="ru-RU" sz="26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/>
              <a:t>В текущем учебном процессе отслеживается способность обучающихся разрешать учебные ситуации и выполнять учебные задачи, требующие владения познавательными, коммуникативными и регулятивными действиями, реализуемыми в предметном преподавании.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3432841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853" y="208372"/>
            <a:ext cx="7937318" cy="159430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Требования к организации текущего контроля достижения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метапредметных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результатов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326" y="1845734"/>
            <a:ext cx="8386354" cy="4023360"/>
          </a:xfrm>
        </p:spPr>
        <p:txBody>
          <a:bodyPr>
            <a:normAutofit lnSpcReduction="10000"/>
          </a:bodyPr>
          <a:lstStyle/>
          <a:p>
            <a:r>
              <a:rPr lang="ru-RU" sz="3200" dirty="0"/>
              <a:t>Текущее оценивание должно быть направлено на констатацию 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FF0000"/>
                </a:solidFill>
              </a:rPr>
              <a:t>динамики становления </a:t>
            </a:r>
            <a:r>
              <a:rPr lang="ru-RU" sz="3200" dirty="0"/>
              <a:t>метапредметных планируемых результатов. </a:t>
            </a:r>
          </a:p>
          <a:p>
            <a:r>
              <a:rPr lang="ru-RU" sz="3200" dirty="0"/>
              <a:t>Организация оценочной деятельности в начальной школе отражает </a:t>
            </a:r>
            <a:r>
              <a:rPr lang="ru-RU" sz="3200" dirty="0">
                <a:solidFill>
                  <a:srgbClr val="FF0000"/>
                </a:solidFill>
              </a:rPr>
              <a:t>профессиональную ответственность учителя за результаты обучения.</a:t>
            </a:r>
          </a:p>
          <a:p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864242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852" y="208372"/>
            <a:ext cx="8094073" cy="155511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Требования к организации текущего контроля достижения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метапредметных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результатов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703" y="1845734"/>
            <a:ext cx="8138160" cy="4023360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/>
              <a:t>Необходимость дифференцированного использования на первых этапах становления УУД </a:t>
            </a:r>
            <a:r>
              <a:rPr lang="ru-RU" sz="2800" dirty="0">
                <a:solidFill>
                  <a:srgbClr val="FF0000"/>
                </a:solidFill>
              </a:rPr>
              <a:t>балльной формы оценивания </a:t>
            </a:r>
            <a:r>
              <a:rPr lang="ru-RU" sz="2800" dirty="0"/>
              <a:t>– еще одно требование к организации оценочной деятельности. </a:t>
            </a:r>
          </a:p>
          <a:p>
            <a:r>
              <a:rPr lang="ru-RU" sz="2800" dirty="0"/>
              <a:t>Применение отметки возможно только для обучающихся, результат деятельности которых очевиден и завершен. Для оценивания решения учебной задачи, если процесс и результат имеет ошибки или ученик отказался от выполнения задания, использовать балльную оценку недопустимо.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54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842B6B-7E65-4FB6-9F70-6B85C7C362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407988"/>
            <a:ext cx="8691563" cy="60883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/>
              <a:t>МИНИСТЕРСТВО ПРОСВЕЩЕНИЯ РОССИЙСКОЙ ФЕДЕРАЦИИ</a:t>
            </a:r>
          </a:p>
          <a:p>
            <a:pPr marL="0" indent="0" algn="ctr">
              <a:buNone/>
            </a:pPr>
            <a:r>
              <a:rPr lang="ru-RU" sz="1600" dirty="0"/>
              <a:t>ДЕПАРТАМЕНТ ГОСУДАРСТВЕННОЙ ПОЛИТИКИ И УПРАВЛЕНИЯ В СФЕРЕ ОБЩЕГО ОБРАЗОВАНИЯ</a:t>
            </a:r>
          </a:p>
          <a:p>
            <a:pPr marL="0" indent="0" algn="ctr">
              <a:buNone/>
            </a:pPr>
            <a:r>
              <a:rPr lang="ru-RU" sz="1600" dirty="0"/>
              <a:t>ПИСЬМО</a:t>
            </a:r>
          </a:p>
          <a:p>
            <a:pPr marL="0" indent="0" algn="ctr">
              <a:buNone/>
            </a:pPr>
            <a:r>
              <a:rPr lang="ru-RU" sz="1600" dirty="0"/>
              <a:t>от 13 января 2023 г. N 03-49</a:t>
            </a:r>
          </a:p>
          <a:p>
            <a:pPr marL="0" indent="0" algn="ctr">
              <a:buNone/>
            </a:pPr>
            <a:r>
              <a:rPr lang="ru-RU" sz="1600" dirty="0"/>
              <a:t>О НАПРАВЛЕНИИ МЕТОДИЧЕСКИХ РЕКОМЕНДАЦИЙ</a:t>
            </a:r>
          </a:p>
          <a:p>
            <a:pPr marL="0" indent="0" algn="ctr">
              <a:buNone/>
            </a:pPr>
            <a:r>
              <a:rPr lang="ru-RU" sz="1600" dirty="0"/>
              <a:t>ПО СИСТЕМЕ ОЦЕНКИ ДОСТИЖЕНИЯ ОБУЧАЮЩИМИСЯ ПЛАНИРУЕМЫХ РЕЗУЛЬТАТОВ ОСВОЕНИЯ ПРОГРАММ НАЧАЛЬНОГО ОБЩЕГО, ОСНОВНОГО ОБЩЕГО И СРЕДНЕГО ОБЩЕГО ОБРАЗОВАНИЯ</a:t>
            </a:r>
          </a:p>
          <a:p>
            <a:pPr marL="0" indent="0" algn="ctr">
              <a:buNone/>
            </a:pPr>
            <a:r>
              <a:rPr lang="ru-RU" kern="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статьей 28 Федерального </a:t>
            </a:r>
            <a:r>
              <a:rPr lang="ru-RU" u="sng" kern="0" dirty="0">
                <a:solidFill>
                  <a:srgbClr val="1B6DFD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закона от 29 декабря 2012 г. N 273-ФЗ</a:t>
            </a:r>
            <a:r>
              <a:rPr lang="ru-RU" kern="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"Об образовании в Российской Федерации" (далее - Федеральный закон) осуществление текущего контроля успеваемости и промежуточной аттестации обучающихся относится к компетенции образовательной организации. </a:t>
            </a:r>
            <a:r>
              <a:rPr lang="ru-RU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 устанавливают формы, периодичность и порядок их проведения; ведут индивидуальный учет результатов освоения обучающимися образовательных программ, а также хранят в архивах информацию об этих результатах на бумажных и (или) электронных носителях.</a:t>
            </a:r>
            <a:endParaRPr lang="ru-RU" kern="1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559406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853" y="208372"/>
            <a:ext cx="7963444" cy="16204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Требования к организации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текущего контроля достижения метапредметных результатов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800" dirty="0"/>
              <a:t>Обеспечение вариативности и целесообразности </a:t>
            </a:r>
            <a:r>
              <a:rPr lang="ru-RU" sz="2800" dirty="0">
                <a:solidFill>
                  <a:srgbClr val="FF0000"/>
                </a:solidFill>
              </a:rPr>
              <a:t>форм текущего оценивания: </a:t>
            </a:r>
          </a:p>
          <a:p>
            <a:pPr marL="0" indent="0">
              <a:buNone/>
            </a:pPr>
            <a:r>
              <a:rPr lang="ru-RU" sz="2800" u="sng" dirty="0">
                <a:solidFill>
                  <a:srgbClr val="FF0000"/>
                </a:solidFill>
              </a:rPr>
              <a:t>На начальном этапе становления УУД</a:t>
            </a:r>
            <a:r>
              <a:rPr lang="ru-RU" sz="2800" dirty="0">
                <a:solidFill>
                  <a:srgbClr val="FF0000"/>
                </a:solidFill>
              </a:rPr>
              <a:t>: </a:t>
            </a:r>
            <a:r>
              <a:rPr lang="ru-RU" sz="2800" dirty="0"/>
              <a:t>тестовые задания; работа с информацией, представленной в иллюстрациях (фото, картины); речевые логические задачи; несложные творческие задания (развитие воображаемой ситуации; ролевые игры-диалоги; кроссворды, ребусы); устный диалог (ответы на вопросы).</a:t>
            </a:r>
          </a:p>
        </p:txBody>
      </p:sp>
    </p:spTree>
    <p:extLst>
      <p:ext uri="{BB962C8B-B14F-4D97-AF65-F5344CB8AC3E}">
        <p14:creationId xmlns:p14="http://schemas.microsoft.com/office/powerpoint/2010/main" val="41402708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853" y="0"/>
            <a:ext cx="8120198" cy="169817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Требования к организации текущего контроля достижения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метапредметных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результатов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376" y="1698172"/>
            <a:ext cx="6506937" cy="4343192"/>
          </a:xfrm>
        </p:spPr>
        <p:txBody>
          <a:bodyPr>
            <a:noAutofit/>
          </a:bodyPr>
          <a:lstStyle/>
          <a:p>
            <a:r>
              <a:rPr lang="ru-RU" sz="2800" dirty="0"/>
              <a:t>Обеспечение вариативности и целесообразности </a:t>
            </a:r>
            <a:r>
              <a:rPr lang="ru-RU" sz="2800" dirty="0">
                <a:solidFill>
                  <a:srgbClr val="FF0000"/>
                </a:solidFill>
              </a:rPr>
              <a:t>форм текущего оценивания: </a:t>
            </a:r>
          </a:p>
          <a:p>
            <a:pPr marL="0" indent="0">
              <a:buNone/>
            </a:pPr>
            <a:r>
              <a:rPr lang="ru-RU" sz="2800" u="sng" dirty="0">
                <a:solidFill>
                  <a:srgbClr val="FF0000"/>
                </a:solidFill>
              </a:rPr>
              <a:t>Основной этап становления УУД</a:t>
            </a:r>
            <a:r>
              <a:rPr lang="ru-RU" sz="2800" dirty="0"/>
              <a:t>: тестовые задания; работа с иллюстративным материалом (фото, картины, схемы); речевые логические задачи; лабораторные и практические работы; составление плана пересказа учебного текста; создание текстов описаний и  рассуждений на разном предметном содержании; творческие задания на основе воображаемых ситуаций.</a:t>
            </a:r>
          </a:p>
        </p:txBody>
      </p:sp>
    </p:spTree>
    <p:extLst>
      <p:ext uri="{BB962C8B-B14F-4D97-AF65-F5344CB8AC3E}">
        <p14:creationId xmlns:p14="http://schemas.microsoft.com/office/powerpoint/2010/main" val="36908909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703" y="208372"/>
            <a:ext cx="7943850" cy="154205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Требования к организации текущего контроля достижения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метапредметных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результатов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384" y="1819607"/>
            <a:ext cx="8647610" cy="4476689"/>
          </a:xfrm>
        </p:spPr>
        <p:txBody>
          <a:bodyPr>
            <a:noAutofit/>
          </a:bodyPr>
          <a:lstStyle/>
          <a:p>
            <a:r>
              <a:rPr lang="ru-RU" sz="2800" dirty="0"/>
              <a:t>Обеспечение вариативности и целесообразности </a:t>
            </a:r>
            <a:r>
              <a:rPr lang="ru-RU" sz="2800" dirty="0">
                <a:solidFill>
                  <a:srgbClr val="FF0000"/>
                </a:solidFill>
              </a:rPr>
              <a:t>форм текущего оценивания: </a:t>
            </a:r>
          </a:p>
          <a:p>
            <a:pPr marL="0" indent="0">
              <a:buNone/>
            </a:pPr>
            <a:r>
              <a:rPr lang="ru-RU" sz="2800" u="sng" dirty="0">
                <a:solidFill>
                  <a:srgbClr val="FF0000"/>
                </a:solidFill>
              </a:rPr>
              <a:t>Завершающий этап формирования УУД</a:t>
            </a:r>
            <a:r>
              <a:rPr lang="ru-RU" sz="2800" dirty="0"/>
              <a:t>:</a:t>
            </a:r>
          </a:p>
          <a:p>
            <a:pPr marL="0" indent="0">
              <a:buNone/>
            </a:pPr>
            <a:r>
              <a:rPr lang="ru-RU" sz="2800" dirty="0"/>
              <a:t>диктант (по любому учебному предмету); работа с информацией, представленной графически (диаграмма, таблица, схема); задания на применение логических действий; поисково-исследовательские задания (выдвижение гипотезы, поиск ошибки); устный блиц-опрос; творческие задания: ролевые игры, игры-путешествия; работа со справочной литературой.</a:t>
            </a:r>
          </a:p>
        </p:txBody>
      </p:sp>
    </p:spTree>
    <p:extLst>
      <p:ext uri="{BB962C8B-B14F-4D97-AF65-F5344CB8AC3E}">
        <p14:creationId xmlns:p14="http://schemas.microsoft.com/office/powerpoint/2010/main" val="12593534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Критерии оценки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метапредметных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результатов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Критерий «понимание» </a:t>
            </a:r>
            <a:r>
              <a:rPr lang="ru-RU" sz="3600" dirty="0"/>
              <a:t>определяет уровень осознанного восприятия универсального учебного действия как последовательности операций, понимание УУД как обобщенного действия. При оценке выполнения заданий учитывается адекватность понимания, отсутствие фактических ошибок, полнота раскрытия.</a:t>
            </a:r>
          </a:p>
        </p:txBody>
      </p:sp>
    </p:spTree>
    <p:extLst>
      <p:ext uri="{BB962C8B-B14F-4D97-AF65-F5344CB8AC3E}">
        <p14:creationId xmlns:p14="http://schemas.microsoft.com/office/powerpoint/2010/main" val="42871470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Критерии оценки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метапредметных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результатов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Критерий «применение» </a:t>
            </a:r>
            <a:r>
              <a:rPr lang="ru-RU" sz="3600" dirty="0"/>
              <a:t>свидетельствует о готовности обучающегося использовать универсальное учебное действие независимо от предметного содержания.</a:t>
            </a:r>
          </a:p>
        </p:txBody>
      </p:sp>
    </p:spTree>
    <p:extLst>
      <p:ext uri="{BB962C8B-B14F-4D97-AF65-F5344CB8AC3E}">
        <p14:creationId xmlns:p14="http://schemas.microsoft.com/office/powerpoint/2010/main" val="20351574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Критерии оценки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метапредметных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результатов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383" y="1845734"/>
            <a:ext cx="8621486" cy="402336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Критерий «творческое использование» </a:t>
            </a:r>
            <a:r>
              <a:rPr lang="ru-RU" sz="3200" dirty="0"/>
              <a:t>определяет наличие и уровень выполнения заданий, требующих воображения, инициативы, импровизации. Учитывается оригинальность, новизна, самостоятельность, мера компиляции. Именно эти качества становятся основными критериями оценки результата выполнения творческих заданий, которые построены на универсальном действии. </a:t>
            </a:r>
          </a:p>
        </p:txBody>
      </p:sp>
    </p:spTree>
    <p:extLst>
      <p:ext uri="{BB962C8B-B14F-4D97-AF65-F5344CB8AC3E}">
        <p14:creationId xmlns:p14="http://schemas.microsoft.com/office/powerpoint/2010/main" val="29971463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7307"/>
            <a:ext cx="7886700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Особенность оценки познавательных УУД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923" y="1626120"/>
            <a:ext cx="8355330" cy="4799618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/>
              <a:t>Для осуществления анализа и оценки индивидуального продвижения   в освоении конкретного познавательного универсального учебного действия важно отбирать такие задания, процесс решения которых максимально характеризует способность к его </a:t>
            </a:r>
            <a:r>
              <a:rPr lang="ru-RU" sz="2800" dirty="0" err="1"/>
              <a:t>операциональному</a:t>
            </a:r>
            <a:r>
              <a:rPr lang="ru-RU" sz="2800" dirty="0"/>
              <a:t> выполнению. </a:t>
            </a:r>
            <a:r>
              <a:rPr lang="ru-RU" sz="2800" dirty="0">
                <a:solidFill>
                  <a:srgbClr val="FF0000"/>
                </a:solidFill>
              </a:rPr>
              <a:t>Предметное умение, которое при этом применяет младший школьник, является базовым (обязательным для освоения каждым обучающимся) и минимально влияет  на правильность и корректность применения универсального действия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06531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Особенность оценки регулятивных УУД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697" y="1845734"/>
            <a:ext cx="8543109" cy="4023360"/>
          </a:xfrm>
        </p:spPr>
        <p:txBody>
          <a:bodyPr>
            <a:noAutofit/>
          </a:bodyPr>
          <a:lstStyle/>
          <a:p>
            <a:r>
              <a:rPr lang="ru-RU" sz="2800" dirty="0"/>
              <a:t>На уровень обязательного усвоения выносится не весь объем регулятивных действий,  а наиболее значимые: </a:t>
            </a:r>
          </a:p>
          <a:p>
            <a:r>
              <a:rPr lang="ru-RU" sz="2800" dirty="0"/>
              <a:t>1) </a:t>
            </a:r>
            <a:r>
              <a:rPr lang="ru-RU" sz="2800" u="sng" dirty="0">
                <a:solidFill>
                  <a:srgbClr val="FF0000"/>
                </a:solidFill>
              </a:rPr>
              <a:t>самоорганизация</a:t>
            </a:r>
            <a:r>
              <a:rPr lang="ru-RU" sz="2800" dirty="0"/>
              <a:t>: планировать действия по решению учебной задачи для получения результата; выстраивать последовательность выбранных действий; </a:t>
            </a:r>
          </a:p>
          <a:p>
            <a:r>
              <a:rPr lang="ru-RU" sz="2800" dirty="0"/>
              <a:t>2) </a:t>
            </a:r>
            <a:r>
              <a:rPr lang="ru-RU" sz="2800" u="sng" dirty="0">
                <a:solidFill>
                  <a:srgbClr val="FF0000"/>
                </a:solidFill>
              </a:rPr>
              <a:t>самоконтроль</a:t>
            </a:r>
            <a:r>
              <a:rPr lang="ru-RU" sz="2800" dirty="0"/>
              <a:t>: устанавливать причины успеха/неудач учебной деятельности; корректировать свои учебные действия для преодоления ошибок.  </a:t>
            </a:r>
          </a:p>
        </p:txBody>
      </p:sp>
    </p:spTree>
    <p:extLst>
      <p:ext uri="{BB962C8B-B14F-4D97-AF65-F5344CB8AC3E}">
        <p14:creationId xmlns:p14="http://schemas.microsoft.com/office/powerpoint/2010/main" val="23705047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Особенность оценки коммуникативных УУД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635" y="1845734"/>
            <a:ext cx="8451668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Обучающимся необходимо овладеть: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FF0000"/>
                </a:solidFill>
              </a:rPr>
              <a:t>содержательной стороной коммуникации </a:t>
            </a:r>
            <a:r>
              <a:rPr lang="ru-RU" sz="2800" dirty="0"/>
              <a:t>(использование знаний  при обсуждении изученного материала по каждому учебному предмету);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FF0000"/>
                </a:solidFill>
              </a:rPr>
              <a:t>собственно учебными действиями </a:t>
            </a:r>
            <a:r>
              <a:rPr lang="ru-RU" sz="2800" dirty="0"/>
              <a:t>(построение высказываний, реплик, суждений, дополнений, конструирование выводов и умозаключений);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FF0000"/>
                </a:solidFill>
              </a:rPr>
              <a:t>культурой совместной деятельности</a:t>
            </a:r>
            <a:r>
              <a:rPr lang="ru-RU" sz="2800" dirty="0"/>
              <a:t>, в первую очередь, ее языковым  и речевым воплощением. </a:t>
            </a:r>
          </a:p>
        </p:txBody>
      </p:sp>
    </p:spTree>
    <p:extLst>
      <p:ext uri="{BB962C8B-B14F-4D97-AF65-F5344CB8AC3E}">
        <p14:creationId xmlns:p14="http://schemas.microsoft.com/office/powerpoint/2010/main" val="6670116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658" y="216209"/>
            <a:ext cx="7700755" cy="15960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Уровневый подход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 оценке образовательных достижений обучающихся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0698" y="2060447"/>
            <a:ext cx="85787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служит основой </a:t>
            </a:r>
            <a:r>
              <a:rPr lang="ru-RU" sz="2800" dirty="0"/>
              <a:t>для организации </a:t>
            </a:r>
            <a:r>
              <a:rPr lang="ru-RU" sz="2800" dirty="0">
                <a:solidFill>
                  <a:srgbClr val="C00000"/>
                </a:solidFill>
              </a:rPr>
              <a:t>индивидуальной работы</a:t>
            </a:r>
            <a:r>
              <a:rPr lang="ru-RU" sz="2800" dirty="0"/>
              <a:t> с обучающимися;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реализуется </a:t>
            </a:r>
            <a:r>
              <a:rPr lang="ru-RU" sz="2800" dirty="0"/>
              <a:t>как по отношению к </a:t>
            </a:r>
            <a:r>
              <a:rPr lang="ru-RU" sz="2800" dirty="0">
                <a:solidFill>
                  <a:srgbClr val="C00000"/>
                </a:solidFill>
              </a:rPr>
              <a:t>содержанию</a:t>
            </a:r>
            <a:r>
              <a:rPr lang="ru-RU" sz="2800" dirty="0"/>
              <a:t> оценки, так и к </a:t>
            </a:r>
            <a:r>
              <a:rPr lang="ru-RU" sz="2800" dirty="0">
                <a:solidFill>
                  <a:srgbClr val="C00000"/>
                </a:solidFill>
              </a:rPr>
              <a:t>представлению и интерпретации результатов</a:t>
            </a:r>
            <a:r>
              <a:rPr lang="ru-RU" sz="2800" dirty="0"/>
              <a:t> измерений;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реализуется</a:t>
            </a:r>
            <a:r>
              <a:rPr lang="ru-RU" sz="2800" dirty="0"/>
              <a:t> за счёт фиксации </a:t>
            </a:r>
            <a:r>
              <a:rPr lang="ru-RU" sz="2800" dirty="0">
                <a:solidFill>
                  <a:srgbClr val="C00000"/>
                </a:solidFill>
              </a:rPr>
              <a:t>различных уровней </a:t>
            </a:r>
            <a:r>
              <a:rPr lang="ru-RU" sz="2800" dirty="0"/>
              <a:t>достижения обучающимися планируемых результатов. </a:t>
            </a:r>
          </a:p>
        </p:txBody>
      </p:sp>
    </p:spTree>
    <p:extLst>
      <p:ext uri="{BB962C8B-B14F-4D97-AF65-F5344CB8AC3E}">
        <p14:creationId xmlns:p14="http://schemas.microsoft.com/office/powerpoint/2010/main" val="3131785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79"/>
          <a:stretch/>
        </p:blipFill>
        <p:spPr bwMode="auto">
          <a:xfrm>
            <a:off x="345369" y="1508563"/>
            <a:ext cx="8641877" cy="296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022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713" y="2082153"/>
            <a:ext cx="7531331" cy="197445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Уровни достижения обучающимися 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планируемых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25374130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0" t="4267" r="2241"/>
          <a:stretch/>
        </p:blipFill>
        <p:spPr bwMode="auto">
          <a:xfrm>
            <a:off x="113250" y="224892"/>
            <a:ext cx="9030749" cy="590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7107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658" y="124768"/>
            <a:ext cx="7766069" cy="172896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Уровневый подход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 оценке образовательных достижений обучающихся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3947" y="1986820"/>
            <a:ext cx="852054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C00000"/>
                </a:solidFill>
              </a:rPr>
              <a:t>Достижение базового уровня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свидетельствует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C00000"/>
                </a:solidFill>
              </a:rPr>
              <a:t>о способности </a:t>
            </a:r>
            <a:r>
              <a:rPr lang="ru-RU" sz="2800" dirty="0"/>
              <a:t>обучающихся </a:t>
            </a:r>
            <a:r>
              <a:rPr lang="ru-RU" sz="2800" dirty="0">
                <a:solidFill>
                  <a:srgbClr val="C00000"/>
                </a:solidFill>
              </a:rPr>
              <a:t>решать типовые учебные задачи</a:t>
            </a:r>
            <a:r>
              <a:rPr lang="ru-RU" sz="2800" dirty="0"/>
              <a:t>, целенаправленно отрабатываемые со всеми обучающимися в ходе учебного процесса,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выступает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C00000"/>
                </a:solidFill>
              </a:rPr>
              <a:t>достаточным</a:t>
            </a:r>
            <a:r>
              <a:rPr lang="ru-RU" sz="2800" dirty="0"/>
              <a:t> для продолжения обучения и усвоения последующего учебного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14539143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44582" y="2076215"/>
            <a:ext cx="7543800" cy="145075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Одинаково ли оцениваются задания разного уровня?</a:t>
            </a:r>
          </a:p>
        </p:txBody>
      </p:sp>
    </p:spTree>
    <p:extLst>
      <p:ext uri="{BB962C8B-B14F-4D97-AF65-F5344CB8AC3E}">
        <p14:creationId xmlns:p14="http://schemas.microsoft.com/office/powerpoint/2010/main" val="25423989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617" y="1819373"/>
            <a:ext cx="735810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/>
              <a:t>Как определить, </a:t>
            </a:r>
          </a:p>
          <a:p>
            <a:pPr algn="ctr"/>
            <a:r>
              <a:rPr lang="ru-RU" sz="4000" b="1" dirty="0"/>
              <a:t>что именно контролировать </a:t>
            </a:r>
          </a:p>
          <a:p>
            <a:pPr algn="ctr"/>
            <a:r>
              <a:rPr lang="ru-RU" sz="4000" b="1" dirty="0"/>
              <a:t>по определённому </a:t>
            </a:r>
          </a:p>
          <a:p>
            <a:pPr algn="ctr"/>
            <a:r>
              <a:rPr lang="ru-RU" sz="4000" b="1" dirty="0"/>
              <a:t>учебному предмету?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00200" y="287338"/>
            <a:ext cx="7543800" cy="1449387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Вопрос для размышления: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599" y="4693135"/>
            <a:ext cx="7968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Контролю подлежит только то, что прописано в планируемых результатах по каждому году обучения в Федеральных рабочих программах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5721" y="4456566"/>
            <a:ext cx="8192558" cy="1865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15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-386500" y="245097"/>
          <a:ext cx="7720553" cy="5957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H="1">
            <a:off x="3393649" y="3280528"/>
            <a:ext cx="131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5423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79450" y="157163"/>
            <a:ext cx="8464550" cy="6008687"/>
          </a:xfrm>
        </p:spPr>
        <p:txBody>
          <a:bodyPr>
            <a:normAutofit fontScale="90000"/>
          </a:bodyPr>
          <a:lstStyle/>
          <a:p>
            <a:r>
              <a:rPr lang="ru-RU" sz="4000" dirty="0" err="1">
                <a:solidFill>
                  <a:schemeClr val="tx1"/>
                </a:solidFill>
              </a:rPr>
              <a:t>Вебинар</a:t>
            </a:r>
            <a:r>
              <a:rPr lang="ru-RU" sz="4000" dirty="0">
                <a:solidFill>
                  <a:schemeClr val="tx1"/>
                </a:solidFill>
              </a:rPr>
              <a:t>: </a:t>
            </a:r>
            <a:r>
              <a:rPr lang="ru-RU" sz="4000" dirty="0" err="1">
                <a:solidFill>
                  <a:schemeClr val="tx1"/>
                </a:solidFill>
              </a:rPr>
              <a:t>Базанкова</a:t>
            </a:r>
            <a:r>
              <a:rPr lang="ru-RU" sz="4000" dirty="0">
                <a:solidFill>
                  <a:schemeClr val="tx1"/>
                </a:solidFill>
              </a:rPr>
              <a:t> Т.Н. "Система оценки: особенности оценки предметных результатов в начальной школе" (из опыта работы учителей начальных классов гимназии №271)</a:t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en-US" sz="4000" dirty="0">
                <a:hlinkClick r:id="rId2"/>
              </a:rPr>
              <a:t>https://vk.com/club206725789?z=video-206725789_456239068%2Fbe82b0d34d9b0f499f%2Fpl_wall_-206725789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376254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Рефлексия -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это этап урока, в ходе которого учащиеся </a:t>
            </a:r>
            <a:r>
              <a:rPr lang="ru-RU" sz="4000" dirty="0">
                <a:solidFill>
                  <a:srgbClr val="FF0000"/>
                </a:solidFill>
              </a:rPr>
              <a:t>самостоятельно</a:t>
            </a:r>
            <a:r>
              <a:rPr lang="ru-RU" sz="4000" dirty="0"/>
              <a:t> оценивают </a:t>
            </a:r>
            <a:r>
              <a:rPr lang="ru-RU" sz="4000" dirty="0">
                <a:solidFill>
                  <a:srgbClr val="FF0000"/>
                </a:solidFill>
              </a:rPr>
              <a:t>свое</a:t>
            </a:r>
            <a:r>
              <a:rPr lang="ru-RU" sz="4000" dirty="0"/>
              <a:t> состояние и результаты </a:t>
            </a:r>
            <a:r>
              <a:rPr lang="ru-RU" sz="4000" dirty="0">
                <a:solidFill>
                  <a:srgbClr val="FF0000"/>
                </a:solidFill>
              </a:rPr>
              <a:t>своей</a:t>
            </a:r>
            <a:r>
              <a:rPr lang="ru-RU" sz="4000" dirty="0"/>
              <a:t>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4048910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5967"/>
            <a:ext cx="6347713" cy="54989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Рефлексия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561315"/>
              </p:ext>
            </p:extLst>
          </p:nvPr>
        </p:nvGraphicFramePr>
        <p:xfrm>
          <a:off x="188536" y="725864"/>
          <a:ext cx="8766928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92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076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8674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Деятельность учителя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Деятельность учащихся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192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/>
                        <a:t>Создает условия для рефлексии учащимися 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результатов и процесса деятельности </a:t>
                      </a:r>
                      <a:r>
                        <a:rPr lang="ru-RU" sz="2200" dirty="0"/>
                        <a:t>на уроке;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/>
                        <a:t>Создает условия для приобретения детьми жизненного опыта;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/>
                        <a:t>Согласует 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домашнее задание </a:t>
                      </a:r>
                      <a:r>
                        <a:rPr lang="ru-RU" sz="2200" dirty="0"/>
                        <a:t>(минимум – для всех, творческое – по желанию)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>
                          <a:solidFill>
                            <a:srgbClr val="FF0000"/>
                          </a:solidFill>
                        </a:rPr>
                        <a:t>Фиксируют новое содержание</a:t>
                      </a:r>
                      <a:r>
                        <a:rPr lang="ru-RU" sz="2200" dirty="0"/>
                        <a:t>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/>
                        <a:t>Соотносят 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цель и результат учебной деятельности</a:t>
                      </a:r>
                      <a:r>
                        <a:rPr lang="ru-RU" sz="2200" dirty="0"/>
                        <a:t>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/>
                        <a:t>Намечают дальнейшие цели деятельности;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/>
                        <a:t>Осуществляют рефлексию способов деятельности;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/>
                        <a:t>Осуществляют 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самоконтроль и самооценку</a:t>
                      </a:r>
                      <a:r>
                        <a:rPr lang="ru-RU" sz="2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2200" dirty="0"/>
                        <a:t>собственной деятельности;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200" baseline="0" dirty="0"/>
                        <a:t>Осмысливают </a:t>
                      </a:r>
                      <a:r>
                        <a:rPr lang="ru-RU" sz="2200" baseline="0" dirty="0">
                          <a:solidFill>
                            <a:schemeClr val="tx1"/>
                          </a:solidFill>
                        </a:rPr>
                        <a:t>личностные результаты урока;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/>
                        <a:t>Определяют (каждый</a:t>
                      </a:r>
                      <a:r>
                        <a:rPr lang="ru-RU" sz="2200" baseline="0" dirty="0"/>
                        <a:t> для себя) домашнее задание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5501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5967"/>
            <a:ext cx="6347713" cy="54989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Рефлексия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094868"/>
              </p:ext>
            </p:extLst>
          </p:nvPr>
        </p:nvGraphicFramePr>
        <p:xfrm>
          <a:off x="188536" y="725864"/>
          <a:ext cx="8766928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92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076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8674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Деятельность учителя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Деятельность учащихся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192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/>
                        <a:t>Создает условия для рефлексии учащимися </a:t>
                      </a:r>
                      <a:r>
                        <a:rPr lang="ru-RU" sz="2200" dirty="0">
                          <a:solidFill>
                            <a:srgbClr val="FF0000"/>
                          </a:solidFill>
                        </a:rPr>
                        <a:t>результатов и процесса деятельности </a:t>
                      </a:r>
                      <a:r>
                        <a:rPr lang="ru-RU" sz="2200" dirty="0"/>
                        <a:t>на уроке;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/>
                        <a:t>Создает условия для приобретения детьми жизненного опыта;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/>
                        <a:t>Согласует 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домашнее задание </a:t>
                      </a:r>
                      <a:r>
                        <a:rPr lang="ru-RU" sz="2200" dirty="0"/>
                        <a:t>(минимум – для всех, творческое – по желанию)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/>
                        <a:t>Фиксируют новое содержание;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/>
                        <a:t>Соотносят </a:t>
                      </a:r>
                      <a:r>
                        <a:rPr lang="ru-RU" sz="2200" dirty="0">
                          <a:solidFill>
                            <a:srgbClr val="FF0000"/>
                          </a:solidFill>
                        </a:rPr>
                        <a:t>цель и результат учебной деятельности</a:t>
                      </a:r>
                      <a:r>
                        <a:rPr lang="ru-RU" sz="2200" dirty="0"/>
                        <a:t>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/>
                        <a:t>Намечают дальнейшие цели деятельности;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/>
                        <a:t>Осуществляют рефлексию способов деятельности;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/>
                        <a:t>Осуществляют 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самоконтроль и самооценку</a:t>
                      </a:r>
                      <a:r>
                        <a:rPr lang="ru-RU" sz="2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2200" dirty="0"/>
                        <a:t>собственной деятельности;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200" baseline="0" dirty="0"/>
                        <a:t>Осмысливают </a:t>
                      </a:r>
                      <a:r>
                        <a:rPr lang="ru-RU" sz="2200" baseline="0" dirty="0">
                          <a:solidFill>
                            <a:schemeClr val="tx1"/>
                          </a:solidFill>
                        </a:rPr>
                        <a:t>личностные результаты урока;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/>
                        <a:t>Определяют (каждый</a:t>
                      </a:r>
                      <a:r>
                        <a:rPr lang="ru-RU" sz="2200" baseline="0" dirty="0"/>
                        <a:t> для себя) домашнее задание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179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842B6B-7E65-4FB6-9F70-6B85C7C362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407988"/>
            <a:ext cx="8691563" cy="58483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2630" y="0"/>
            <a:ext cx="5285690" cy="13134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2830" y="1313412"/>
            <a:ext cx="75335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СИСТЕМА ОЦЕНКИ ПРЕДМЕТНЫХ РЕЗУЛЬТАТОВ ОБУЧЕНИЯ</a:t>
            </a:r>
          </a:p>
          <a:p>
            <a:pPr algn="ctr"/>
            <a:r>
              <a:rPr lang="ru-RU" sz="2000" dirty="0"/>
              <a:t>в начальной школе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Русский язык</a:t>
            </a:r>
          </a:p>
          <a:p>
            <a:pPr algn="ctr"/>
            <a:r>
              <a:rPr lang="ru-RU" sz="2000" dirty="0"/>
              <a:t>Литературное чтение </a:t>
            </a:r>
          </a:p>
          <a:p>
            <a:pPr algn="ctr"/>
            <a:r>
              <a:rPr lang="ru-RU" sz="2000" dirty="0"/>
              <a:t>Математика</a:t>
            </a:r>
          </a:p>
          <a:p>
            <a:pPr algn="ctr"/>
            <a:r>
              <a:rPr lang="ru-RU" sz="2000" dirty="0"/>
              <a:t>Окружающий мир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Методические рекомендации для учителя</a:t>
            </a:r>
          </a:p>
          <a:p>
            <a:pPr algn="ctr"/>
            <a:r>
              <a:rPr lang="ru-RU" sz="2000" dirty="0"/>
              <a:t>Москва 2023</a:t>
            </a:r>
          </a:p>
          <a:p>
            <a:pPr algn="ctr"/>
            <a:r>
              <a:rPr lang="en-US" sz="2000" dirty="0">
                <a:hlinkClick r:id="rId3"/>
              </a:rPr>
              <a:t>https://edsoo.ru/wp-content/uploads/2024/04/sistema-oczenki_nsh_03-1.pdf</a:t>
            </a:r>
            <a:endParaRPr lang="ru-RU" sz="2000" dirty="0"/>
          </a:p>
          <a:p>
            <a:pPr algn="ctr"/>
            <a:endParaRPr lang="en-US" sz="2000" dirty="0"/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182067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69" y="237201"/>
            <a:ext cx="8871297" cy="569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6561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79" r="6697"/>
          <a:stretch/>
        </p:blipFill>
        <p:spPr bwMode="auto">
          <a:xfrm>
            <a:off x="169817" y="136207"/>
            <a:ext cx="8688560" cy="601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0375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1" r="5972"/>
          <a:stretch/>
        </p:blipFill>
        <p:spPr bwMode="auto">
          <a:xfrm>
            <a:off x="248194" y="227647"/>
            <a:ext cx="8643878" cy="600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6197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79" r="7270"/>
          <a:stretch/>
        </p:blipFill>
        <p:spPr bwMode="auto">
          <a:xfrm>
            <a:off x="365760" y="188457"/>
            <a:ext cx="8477794" cy="605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9361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799589-23C0-4AA2-8CD1-7BFDB0E72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Рефлексия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FC2316-1C65-4FB3-A979-D448AB7CB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45734"/>
            <a:ext cx="7112995" cy="4023360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Результат деятельности </a:t>
            </a:r>
          </a:p>
          <a:p>
            <a:pPr algn="ctr"/>
            <a:r>
              <a:rPr lang="ru-RU" sz="4400" dirty="0"/>
              <a:t>≠ </a:t>
            </a:r>
          </a:p>
          <a:p>
            <a:pPr algn="ctr"/>
            <a:r>
              <a:rPr lang="ru-RU" sz="4400" dirty="0"/>
              <a:t>Настроение в конце урока</a:t>
            </a:r>
          </a:p>
        </p:txBody>
      </p:sp>
    </p:spTree>
    <p:extLst>
      <p:ext uri="{BB962C8B-B14F-4D97-AF65-F5344CB8AC3E}">
        <p14:creationId xmlns:p14="http://schemas.microsoft.com/office/powerpoint/2010/main" val="16718863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799589-23C0-4AA2-8CD1-7BFDB0E72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ВАЖНО: соотносить</a:t>
            </a:r>
            <a:b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цель и результат учебной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FC2316-1C65-4FB3-A979-D448AB7CB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45734"/>
            <a:ext cx="7112995" cy="4023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400" dirty="0"/>
              <a:t>- </a:t>
            </a:r>
            <a:endParaRPr lang="en-US" sz="4400" dirty="0"/>
          </a:p>
          <a:p>
            <a:endParaRPr lang="en-US" sz="4400" dirty="0"/>
          </a:p>
          <a:p>
            <a:r>
              <a:rPr lang="ru-RU" sz="4400" dirty="0"/>
              <a:t>Какая была цель урока?</a:t>
            </a:r>
          </a:p>
          <a:p>
            <a:r>
              <a:rPr lang="ru-RU" sz="4400" dirty="0"/>
              <a:t>- Мы достигли её?</a:t>
            </a:r>
            <a:endParaRPr lang="en-US" sz="4400" dirty="0"/>
          </a:p>
          <a:p>
            <a:r>
              <a:rPr lang="ru-RU" sz="4400" dirty="0">
                <a:solidFill>
                  <a:srgbClr val="FF0000"/>
                </a:solidFill>
              </a:rPr>
              <a:t>Оцените своё достижение цели</a:t>
            </a:r>
          </a:p>
        </p:txBody>
      </p:sp>
    </p:spTree>
    <p:extLst>
      <p:ext uri="{BB962C8B-B14F-4D97-AF65-F5344CB8AC3E}">
        <p14:creationId xmlns:p14="http://schemas.microsoft.com/office/powerpoint/2010/main" val="5230369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5967"/>
            <a:ext cx="6347713" cy="54989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Рефлексия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094861"/>
              </p:ext>
            </p:extLst>
          </p:nvPr>
        </p:nvGraphicFramePr>
        <p:xfrm>
          <a:off x="188536" y="725864"/>
          <a:ext cx="8766928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92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076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8674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Деятельность учителя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Деятельность учащихся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192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/>
                        <a:t>Создает условия для рефлексии учащимися результатов и процесса деятельности на уроке;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/>
                        <a:t>Создает условия для приобретения детьми жизненного опыта;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/>
                        <a:t>Согласует 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домашнее задание </a:t>
                      </a:r>
                      <a:r>
                        <a:rPr lang="ru-RU" sz="2200" dirty="0"/>
                        <a:t>(минимум – для всех, творческое – по желанию)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/>
                        <a:t>Фиксируют новое содержание;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/>
                        <a:t>Соотносят 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цель и результат учебной деятельности</a:t>
                      </a:r>
                      <a:r>
                        <a:rPr lang="ru-RU" sz="2200" dirty="0"/>
                        <a:t>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/>
                        <a:t>Намечают дальнейшие цели деятельности;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/>
                        <a:t>Осуществляют рефлексию способов деятельности;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/>
                        <a:t>Осуществляют </a:t>
                      </a:r>
                      <a:r>
                        <a:rPr lang="ru-RU" sz="2200" dirty="0">
                          <a:solidFill>
                            <a:srgbClr val="FF0000"/>
                          </a:solidFill>
                        </a:rPr>
                        <a:t>самоконтроль и самооценку</a:t>
                      </a:r>
                      <a:r>
                        <a:rPr lang="ru-RU" sz="2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2200" dirty="0">
                          <a:solidFill>
                            <a:srgbClr val="FF0000"/>
                          </a:solidFill>
                        </a:rPr>
                        <a:t>собственной</a:t>
                      </a:r>
                      <a:r>
                        <a:rPr lang="ru-RU" sz="2200" dirty="0"/>
                        <a:t> </a:t>
                      </a:r>
                      <a:r>
                        <a:rPr lang="ru-RU" sz="2200" dirty="0">
                          <a:solidFill>
                            <a:srgbClr val="FF0000"/>
                          </a:solidFill>
                        </a:rPr>
                        <a:t>деятельности</a:t>
                      </a:r>
                      <a:r>
                        <a:rPr lang="ru-RU" sz="2200" dirty="0"/>
                        <a:t>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200" baseline="0" dirty="0"/>
                        <a:t>Осмысливают </a:t>
                      </a:r>
                      <a:r>
                        <a:rPr lang="ru-RU" sz="2200" baseline="0" dirty="0">
                          <a:solidFill>
                            <a:schemeClr val="tx1"/>
                          </a:solidFill>
                        </a:rPr>
                        <a:t>личностные результаты урока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/>
                        <a:t>Определяют (каждый</a:t>
                      </a:r>
                      <a:r>
                        <a:rPr lang="ru-RU" sz="2200" baseline="0" dirty="0"/>
                        <a:t> для себя) домашнее задание;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0237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" y="195164"/>
            <a:ext cx="7543800" cy="1450757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ФГОС НОО 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Регулятивные УУД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2697" y="2115570"/>
            <a:ext cx="83863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>
                <a:solidFill>
                  <a:srgbClr val="FF0000"/>
                </a:solidFill>
              </a:rPr>
              <a:t>Самоконтроль</a:t>
            </a:r>
            <a:r>
              <a:rPr lang="ru-RU" sz="3600" dirty="0">
                <a:solidFill>
                  <a:srgbClr val="FF0000"/>
                </a:solidFill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/>
              <a:t>устанавливать причины успеха/неудач учебной деятельности;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/>
              <a:t>корректировать свои учебные действия для преодоления ошибок.</a:t>
            </a:r>
          </a:p>
        </p:txBody>
      </p:sp>
    </p:spTree>
    <p:extLst>
      <p:ext uri="{BB962C8B-B14F-4D97-AF65-F5344CB8AC3E}">
        <p14:creationId xmlns:p14="http://schemas.microsoft.com/office/powerpoint/2010/main" val="811922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Качественная рефлексия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22959" y="2178243"/>
            <a:ext cx="7543801" cy="402336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Самоконтроль и самооценка на всех этапах урока!</a:t>
            </a:r>
          </a:p>
        </p:txBody>
      </p:sp>
    </p:spTree>
    <p:extLst>
      <p:ext uri="{BB962C8B-B14F-4D97-AF65-F5344CB8AC3E}">
        <p14:creationId xmlns:p14="http://schemas.microsoft.com/office/powerpoint/2010/main" val="34027900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010181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Самооценка на уроке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- значки «+»  «</a:t>
            </a:r>
            <a:r>
              <a:rPr lang="ru-RU" sz="4400" u="sng" dirty="0"/>
              <a:t>+</a:t>
            </a:r>
            <a:r>
              <a:rPr lang="ru-RU" sz="4400" dirty="0"/>
              <a:t>»   «-» </a:t>
            </a:r>
          </a:p>
          <a:p>
            <a:r>
              <a:rPr lang="ru-RU" sz="4400" dirty="0"/>
              <a:t>- цветные кружки </a:t>
            </a:r>
          </a:p>
          <a:p>
            <a:r>
              <a:rPr lang="ru-RU" sz="4400" dirty="0"/>
              <a:t>- смайлики</a:t>
            </a:r>
          </a:p>
          <a:p>
            <a:r>
              <a:rPr lang="ru-RU" sz="4400" dirty="0"/>
              <a:t>- баллы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607" y="3461930"/>
            <a:ext cx="739833" cy="7398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780" y="3387113"/>
            <a:ext cx="814650" cy="814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224" y="3294831"/>
            <a:ext cx="1074029" cy="107402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5261953" y="2542206"/>
            <a:ext cx="773084" cy="77308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147254" y="2535499"/>
            <a:ext cx="773084" cy="77308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032555" y="2542206"/>
            <a:ext cx="773084" cy="7730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339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3" t="4327" r="2476" b="6032"/>
          <a:stretch/>
        </p:blipFill>
        <p:spPr bwMode="auto">
          <a:xfrm>
            <a:off x="2345376" y="279464"/>
            <a:ext cx="4504956" cy="596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31274" y="5757595"/>
            <a:ext cx="7938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3805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234625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Всегда ли нужно использовать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диные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критерии?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29737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- </a:t>
            </a:r>
            <a:r>
              <a:rPr lang="ru-RU" sz="4000" dirty="0"/>
              <a:t>без ошибок</a:t>
            </a:r>
          </a:p>
          <a:p>
            <a:r>
              <a:rPr lang="ru-RU" sz="4000" dirty="0"/>
              <a:t>- 1-2 ошибки</a:t>
            </a:r>
          </a:p>
          <a:p>
            <a:r>
              <a:rPr lang="ru-RU" sz="4000" dirty="0"/>
              <a:t>- 3 и более ошибок</a:t>
            </a:r>
          </a:p>
          <a:p>
            <a:pPr marL="0" indent="0">
              <a:buNone/>
            </a:pPr>
            <a:endParaRPr lang="ru-RU" sz="4000" dirty="0"/>
          </a:p>
          <a:p>
            <a:endParaRPr lang="ru-RU" sz="4000" dirty="0"/>
          </a:p>
          <a:p>
            <a:pPr algn="ctr"/>
            <a:r>
              <a:rPr lang="ru-RU" sz="4000" dirty="0">
                <a:solidFill>
                  <a:srgbClr val="FF0000"/>
                </a:solidFill>
              </a:rPr>
              <a:t>Критерии разные для каждого задания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65019" y="4954693"/>
            <a:ext cx="7656022" cy="15129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32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010181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Самооценка в конце 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Если за урок заработали:</a:t>
            </a:r>
          </a:p>
          <a:p>
            <a:r>
              <a:rPr lang="ru-RU" sz="4400" dirty="0"/>
              <a:t>10-12 баллов – </a:t>
            </a:r>
          </a:p>
          <a:p>
            <a:r>
              <a:rPr lang="ru-RU" sz="4400" dirty="0"/>
              <a:t>7 – 9 баллов - </a:t>
            </a:r>
          </a:p>
          <a:p>
            <a:r>
              <a:rPr lang="ru-RU" sz="4400" dirty="0"/>
              <a:t>6 баллов и меньше -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818" y="2490442"/>
            <a:ext cx="739833" cy="7398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9442" y="4152987"/>
            <a:ext cx="809711" cy="809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7062" y="3266107"/>
            <a:ext cx="1074029" cy="107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9515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654834" cy="12156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Самооценка в конце урока открытия нового знания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400" dirty="0"/>
              <a:t>Если за урок заработали:</a:t>
            </a:r>
          </a:p>
          <a:p>
            <a:r>
              <a:rPr lang="ru-RU" sz="4400" dirty="0"/>
              <a:t>9 – «5»</a:t>
            </a:r>
          </a:p>
          <a:p>
            <a:r>
              <a:rPr lang="ru-RU" sz="4400" dirty="0"/>
              <a:t>4-8 баллов – «4»</a:t>
            </a:r>
          </a:p>
          <a:p>
            <a:r>
              <a:rPr lang="ru-RU" sz="4400" dirty="0"/>
              <a:t>3 балла и меньше – «3»</a:t>
            </a:r>
          </a:p>
          <a:p>
            <a:pPr marL="0" indent="0">
              <a:buNone/>
            </a:pPr>
            <a:r>
              <a:rPr lang="ru-RU" sz="4400" dirty="0">
                <a:solidFill>
                  <a:srgbClr val="FF0000"/>
                </a:solidFill>
              </a:rPr>
              <a:t>Оцените</a:t>
            </a:r>
          </a:p>
        </p:txBody>
      </p:sp>
    </p:spTree>
    <p:extLst>
      <p:ext uri="{BB962C8B-B14F-4D97-AF65-F5344CB8AC3E}">
        <p14:creationId xmlns:p14="http://schemas.microsoft.com/office/powerpoint/2010/main" val="908553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010181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Самооценка в конце 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829108"/>
            <a:ext cx="7539645" cy="4372188"/>
          </a:xfrm>
        </p:spPr>
        <p:txBody>
          <a:bodyPr>
            <a:normAutofit fontScale="70000" lnSpcReduction="20000"/>
          </a:bodyPr>
          <a:lstStyle/>
          <a:p>
            <a:r>
              <a:rPr lang="ru-RU" sz="4400" dirty="0"/>
              <a:t>Если за урок заработали:</a:t>
            </a:r>
          </a:p>
          <a:p>
            <a:r>
              <a:rPr lang="ru-RU" sz="4400" dirty="0"/>
              <a:t>8 - 7 – вы отлично поработали на уроке</a:t>
            </a:r>
          </a:p>
          <a:p>
            <a:r>
              <a:rPr lang="ru-RU" sz="4400" dirty="0"/>
              <a:t>6 - 5 – это хорошая работа, но вам есть к чему стремиться</a:t>
            </a:r>
          </a:p>
          <a:p>
            <a:r>
              <a:rPr lang="ru-RU" sz="4400" dirty="0"/>
              <a:t>4 и менее – не переживайте, у вас всё обязательно получится, но для этого нужно повторить изученный на этом уроке материал.</a:t>
            </a:r>
          </a:p>
          <a:p>
            <a:endParaRPr lang="ru-RU" sz="4400" dirty="0"/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145436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5967"/>
            <a:ext cx="6347713" cy="54989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Рефлексия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162537"/>
              </p:ext>
            </p:extLst>
          </p:nvPr>
        </p:nvGraphicFramePr>
        <p:xfrm>
          <a:off x="188536" y="725864"/>
          <a:ext cx="8766928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92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076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8674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Деятельность учителя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Деятельность учащихся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192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/>
                        <a:t>Создает условия для рефлексии учащимися результатов и процесса деятельности на уроке;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/>
                        <a:t>Создает условия для приобретения детьми жизненного опыта;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/>
                        <a:t>Согласует 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домашнее задание </a:t>
                      </a:r>
                      <a:r>
                        <a:rPr lang="ru-RU" sz="2200" dirty="0"/>
                        <a:t>(минимум – для всех, творческое – по желанию)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/>
                        <a:t>Фиксируют новое содержание;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/>
                        <a:t>Соотносят 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цель и результат учебной деятельности</a:t>
                      </a:r>
                      <a:r>
                        <a:rPr lang="ru-RU" sz="2200" dirty="0"/>
                        <a:t>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/>
                        <a:t>Намечают дальнейшие цели деятельности;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/>
                        <a:t>Осуществляют рефлексию способов деятельности;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/>
                        <a:t>Осуществляют 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самоконтроль и самооценку</a:t>
                      </a:r>
                      <a:r>
                        <a:rPr lang="ru-RU" sz="2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2200" dirty="0"/>
                        <a:t>собственной деятельности;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200" baseline="0" dirty="0"/>
                        <a:t>Осмысливают </a:t>
                      </a:r>
                      <a:r>
                        <a:rPr lang="ru-RU" sz="2200" baseline="0" dirty="0">
                          <a:solidFill>
                            <a:srgbClr val="FF0000"/>
                          </a:solidFill>
                        </a:rPr>
                        <a:t>личностные результаты</a:t>
                      </a:r>
                      <a:r>
                        <a:rPr lang="ru-RU" sz="2200" baseline="0" dirty="0">
                          <a:solidFill>
                            <a:schemeClr val="tx1"/>
                          </a:solidFill>
                        </a:rPr>
                        <a:t> урока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/>
                        <a:t>Определяют (каждый</a:t>
                      </a:r>
                      <a:r>
                        <a:rPr lang="ru-RU" sz="2200" baseline="0" dirty="0"/>
                        <a:t> для себя) домашнее задание;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1762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59" y="635739"/>
            <a:ext cx="7543800" cy="777425"/>
          </a:xfrm>
        </p:spPr>
        <p:txBody>
          <a:bodyPr/>
          <a:lstStyle/>
          <a:p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Продолжи предложения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505190"/>
          </a:xfrm>
        </p:spPr>
        <p:txBody>
          <a:bodyPr>
            <a:normAutofit/>
          </a:bodyPr>
          <a:lstStyle/>
          <a:p>
            <a:r>
              <a:rPr lang="ru-RU" sz="2800" dirty="0"/>
              <a:t>На уроке я работал …</a:t>
            </a:r>
          </a:p>
          <a:p>
            <a:r>
              <a:rPr lang="ru-RU" sz="2800" dirty="0"/>
              <a:t>Своей работой на уроке я …</a:t>
            </a:r>
          </a:p>
          <a:p>
            <a:r>
              <a:rPr lang="ru-RU" sz="2800" dirty="0"/>
              <a:t>Урок для меня показался …</a:t>
            </a:r>
          </a:p>
          <a:p>
            <a:r>
              <a:rPr lang="ru-RU" sz="2800" dirty="0"/>
              <a:t>За урок я …</a:t>
            </a:r>
          </a:p>
          <a:p>
            <a:r>
              <a:rPr lang="ru-RU" sz="2800" dirty="0"/>
              <a:t>Материал урока мне был …</a:t>
            </a:r>
          </a:p>
          <a:p>
            <a:r>
              <a:rPr lang="ru-RU" sz="2800" dirty="0"/>
              <a:t>Сегодня я узнал…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</a:rPr>
              <a:t>Оцените</a:t>
            </a:r>
          </a:p>
        </p:txBody>
      </p:sp>
    </p:spTree>
    <p:extLst>
      <p:ext uri="{BB962C8B-B14F-4D97-AF65-F5344CB8AC3E}">
        <p14:creationId xmlns:p14="http://schemas.microsoft.com/office/powerpoint/2010/main" val="15229364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5967"/>
            <a:ext cx="6347713" cy="54989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Рефлексия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624709"/>
              </p:ext>
            </p:extLst>
          </p:nvPr>
        </p:nvGraphicFramePr>
        <p:xfrm>
          <a:off x="188536" y="725864"/>
          <a:ext cx="8766928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92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076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8674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Деятельность учителя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Деятельность учащихся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192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/>
                        <a:t>Создает условия для рефлексии учащимися результатов и процесса деятельности на уроке;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>
                          <a:solidFill>
                            <a:srgbClr val="FF0000"/>
                          </a:solidFill>
                        </a:rPr>
                        <a:t>Создает условия для приобретения детьми жизненного опыта</a:t>
                      </a:r>
                      <a:r>
                        <a:rPr lang="ru-RU" sz="2200" dirty="0"/>
                        <a:t>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/>
                        <a:t>Согласует 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домашнее задание</a:t>
                      </a:r>
                      <a:r>
                        <a:rPr lang="ru-RU" sz="2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2200" dirty="0"/>
                        <a:t>(минимум – для всех, творческое – по желанию)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/>
                        <a:t>Фиксируют новое содержание;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/>
                        <a:t>Соотносят 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цель и результат учебной деятельности</a:t>
                      </a:r>
                      <a:r>
                        <a:rPr lang="ru-RU" sz="2200" dirty="0"/>
                        <a:t>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/>
                        <a:t>Намечают дальнейшие цели деятельности;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/>
                        <a:t>Осуществляют рефлексию способов деятельности;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/>
                        <a:t>Осуществляют 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</a:rPr>
                        <a:t>самоконтроль и самооценку</a:t>
                      </a:r>
                      <a:r>
                        <a:rPr lang="ru-RU" sz="2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2200" dirty="0"/>
                        <a:t>собственной деятельности;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200" baseline="0" dirty="0"/>
                        <a:t>Осмысливают </a:t>
                      </a:r>
                      <a:r>
                        <a:rPr lang="ru-RU" sz="2200" baseline="0" dirty="0">
                          <a:solidFill>
                            <a:schemeClr val="tx1"/>
                          </a:solidFill>
                        </a:rPr>
                        <a:t>личностные результаты урока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200" dirty="0"/>
                        <a:t>Определяют (каждый</a:t>
                      </a:r>
                      <a:r>
                        <a:rPr lang="ru-RU" sz="2200" baseline="0" dirty="0"/>
                        <a:t> для себя) домашнее задание;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98620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614458" cy="120137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Создает условия для приобретения детьми жизненного опыта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4276" y="1829109"/>
            <a:ext cx="7331826" cy="4023360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/>
              <a:t>- Где полученные на уроке знания пригодятся в жизни?</a:t>
            </a:r>
          </a:p>
          <a:p>
            <a:r>
              <a:rPr lang="ru-RU" sz="3600" dirty="0"/>
              <a:t>- Придумайте жизненную ситуацию, в которой пригодятся полученные на уроке знания?</a:t>
            </a:r>
          </a:p>
          <a:p>
            <a:r>
              <a:rPr lang="ru-RU" sz="3600" dirty="0"/>
              <a:t>- Представьте себе ситуацию… Как полученные на уроке знания помогут  решить проблему?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2010" y="2008513"/>
            <a:ext cx="7837714" cy="4185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47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633538"/>
            <a:ext cx="7543800" cy="144938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За что ставить отметки на уроке?</a:t>
            </a:r>
          </a:p>
        </p:txBody>
      </p:sp>
    </p:spTree>
    <p:extLst>
      <p:ext uri="{BB962C8B-B14F-4D97-AF65-F5344CB8AC3E}">
        <p14:creationId xmlns:p14="http://schemas.microsoft.com/office/powerpoint/2010/main" val="150109096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Вопрос для размышления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0526" y="1815736"/>
            <a:ext cx="6714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Обязательно ли на каждом уроке выставлять отметки учащимся?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4217" y="3631473"/>
            <a:ext cx="73674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Обязательно на каждом уроке осуществлять контрольно-оценочную деятельность!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9269" y="3741031"/>
            <a:ext cx="7772400" cy="1841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22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440731"/>
              </p:ext>
            </p:extLst>
          </p:nvPr>
        </p:nvGraphicFramePr>
        <p:xfrm>
          <a:off x="223100" y="457200"/>
          <a:ext cx="8597371" cy="534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727660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799B86-6F2F-4D29-BE36-AAD171D8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«Понимание ребенком отметки, поставленной учителем, требует от ученика достаточно высокого уровня самооценки, а это приходит не сразу. Без этого диалог учителя и ученика посредством отметок похож на разговор двух глухих»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i="1" dirty="0"/>
              <a:t>(Дмитрий Борисович Эльконин- советский психолог и педагог, автор оригинального направления в детской и педагогической психологи) </a:t>
            </a:r>
          </a:p>
        </p:txBody>
      </p:sp>
    </p:spTree>
    <p:extLst>
      <p:ext uri="{BB962C8B-B14F-4D97-AF65-F5344CB8AC3E}">
        <p14:creationId xmlns:p14="http://schemas.microsoft.com/office/powerpoint/2010/main" val="82938823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73F19E4-213C-4672-936E-9C559B750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1762979"/>
            <a:ext cx="7543800" cy="145075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87007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C5E0A0-DF30-49EE-AE50-19041CB92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17" y="72440"/>
            <a:ext cx="7158446" cy="109728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Внешняя оценка включает</a:t>
            </a:r>
            <a:r>
              <a:rPr lang="ru-RU" sz="53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D96512-E50D-4A00-9381-007C693FC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463" y="1277785"/>
            <a:ext cx="8502341" cy="5057832"/>
          </a:xfrm>
        </p:spPr>
        <p:txBody>
          <a:bodyPr>
            <a:normAutofit fontScale="92500" lnSpcReduction="10000"/>
          </a:bodyPr>
          <a:lstStyle/>
          <a:p>
            <a:r>
              <a:rPr lang="ru-RU" sz="2800" u="sng" dirty="0"/>
              <a:t>независимую оценку качества подготовки обучающихся:</a:t>
            </a:r>
            <a:endParaRPr lang="ru-RU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/>
              <a:t>всероссийские проверочные работы как комплексный проект в области оценки качества образования, направленный на развитие единого образовательного пространства в Российской Федерации;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/>
              <a:t>мониторинговые исследования федерального, регионального и муниципального уровней;</a:t>
            </a:r>
          </a:p>
          <a:p>
            <a:r>
              <a:rPr lang="ru-RU" sz="2800" u="sng" dirty="0"/>
              <a:t>итоговую аттестацию </a:t>
            </a:r>
            <a:r>
              <a:rPr lang="ru-RU" sz="2800" dirty="0"/>
              <a:t>(только для уровней основного общего и среднего общего образования).</a:t>
            </a: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1339634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3691</TotalTime>
  <Words>2421</Words>
  <Application>Microsoft Office PowerPoint</Application>
  <PresentationFormat>Экран (4:3)</PresentationFormat>
  <Paragraphs>306</Paragraphs>
  <Slides>81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8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Контроль и оценка на уроке  в начальной школе  в соответствии  с требованиями  ФГОС НОО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Внешняя оценка включает:</vt:lpstr>
      <vt:lpstr>Внутренняя оценка включает:</vt:lpstr>
      <vt:lpstr>ФОП НОО п. 19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ФОП НОО </vt:lpstr>
      <vt:lpstr>ООП НОО образовательного учреждения </vt:lpstr>
      <vt:lpstr>Приложение 1. к Положению о формах, периодичности и порядке текущего контроля успеваемости ипромежуточной аттестации обучающихся. Формы контроля по предметам  (в соответствии с ЭЖ) во 2–4  классах </vt:lpstr>
      <vt:lpstr>Презентация PowerPoint</vt:lpstr>
      <vt:lpstr>Презентация PowerPoint</vt:lpstr>
      <vt:lpstr>Основные функции системы оценки</vt:lpstr>
      <vt:lpstr>Презентация PowerPoint</vt:lpstr>
      <vt:lpstr>Системно-деятельностный подход к оценке образовательных достижений обучающихся </vt:lpstr>
      <vt:lpstr>Презентация PowerPoint</vt:lpstr>
      <vt:lpstr>Презентация PowerPoint</vt:lpstr>
      <vt:lpstr>ФОП НОО</vt:lpstr>
      <vt:lpstr>Возможности реализации воспитательного аспекта урока</vt:lpstr>
      <vt:lpstr>Оценка личностных результатов</vt:lpstr>
      <vt:lpstr>Оценка личностных результатов</vt:lpstr>
      <vt:lpstr>Комплексный подход  к оценке образовательных достижений обучающихся </vt:lpstr>
      <vt:lpstr>Комплексный подход  к оценке образовательных достижений обучающихся </vt:lpstr>
      <vt:lpstr>Презентация PowerPoint</vt:lpstr>
      <vt:lpstr>Оценка метапредметных результатов</vt:lpstr>
      <vt:lpstr>Оценка метапредметных результатов</vt:lpstr>
      <vt:lpstr>Оценка метапредметных результатов</vt:lpstr>
      <vt:lpstr>Требования к организации текущего контроля достижения метапредметных результатов</vt:lpstr>
      <vt:lpstr>Требования к организации текущего контроля достижения метапредметных результатов</vt:lpstr>
      <vt:lpstr>Требования к организации  текущего контроля достижения метапредметных результатов</vt:lpstr>
      <vt:lpstr>Требования к организации текущего контроля достижения метапредметных результатов</vt:lpstr>
      <vt:lpstr>Требования к организации текущего контроля достижения метапредметных результатов</vt:lpstr>
      <vt:lpstr>Критерии оценки метапредметных результатов</vt:lpstr>
      <vt:lpstr>Критерии оценки метапредметных результатов</vt:lpstr>
      <vt:lpstr>Критерии оценки метапредметных результатов</vt:lpstr>
      <vt:lpstr>Особенность оценки познавательных УУД</vt:lpstr>
      <vt:lpstr>Особенность оценки регулятивных УУД</vt:lpstr>
      <vt:lpstr>Особенность оценки коммуникативных УУД</vt:lpstr>
      <vt:lpstr>Уровневый подход  к оценке образовательных достижений обучающихся </vt:lpstr>
      <vt:lpstr>Уровни достижения обучающимися  планируемых результатов</vt:lpstr>
      <vt:lpstr>Презентация PowerPoint</vt:lpstr>
      <vt:lpstr>Уровневый подход  к оценке образовательных достижений обучающихся </vt:lpstr>
      <vt:lpstr>Одинаково ли оцениваются задания разного уровня?</vt:lpstr>
      <vt:lpstr>Вопрос для размышления:</vt:lpstr>
      <vt:lpstr>Презентация PowerPoint</vt:lpstr>
      <vt:lpstr>Вебинар: Базанкова Т.Н. "Система оценки: особенности оценки предметных результатов в начальной школе" (из опыта работы учителей начальных классов гимназии №271) https://vk.com/club206725789?z=video-206725789_456239068%2Fbe82b0d34d9b0f499f%2Fpl_wall_-206725789 </vt:lpstr>
      <vt:lpstr>Рефлексия - </vt:lpstr>
      <vt:lpstr>Рефлексия</vt:lpstr>
      <vt:lpstr>Рефлексия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  <vt:lpstr>ВАЖНО: соотносить цель и результат учебной деятельности</vt:lpstr>
      <vt:lpstr>Рефлексия</vt:lpstr>
      <vt:lpstr>ФГОС НОО  Регулятивные УУД</vt:lpstr>
      <vt:lpstr>Качественная рефлексия</vt:lpstr>
      <vt:lpstr>Самооценка на уроке</vt:lpstr>
      <vt:lpstr>Всегда ли нужно использовать диные критерии?</vt:lpstr>
      <vt:lpstr>Самооценка в конце урока</vt:lpstr>
      <vt:lpstr>Самооценка в конце урока открытия нового знания</vt:lpstr>
      <vt:lpstr>Самооценка в конце урока</vt:lpstr>
      <vt:lpstr>Рефлексия</vt:lpstr>
      <vt:lpstr>Продолжи предложения:</vt:lpstr>
      <vt:lpstr>Рефлексия</vt:lpstr>
      <vt:lpstr>Создает условия для приобретения детьми жизненного опыта</vt:lpstr>
      <vt:lpstr>За что ставить отметки на уроке?</vt:lpstr>
      <vt:lpstr>Вопрос для размышления:</vt:lpstr>
      <vt:lpstr>«Понимание ребенком отметки, поставленной учителем, требует от ученика достаточно высокого уровня самооценки, а это приходит не сразу. Без этого диалог учителя и ученика посредством отметок похож на разговор двух глухих» (Дмитрий Борисович Эльконин- советский психолог и педагог, автор оригинального направления в детской и педагогической психологи)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Новое качество урока в условиях реализации ФГОС НОО</dc:title>
  <dc:creator>user</dc:creator>
  <cp:lastModifiedBy>Gubina G.M.</cp:lastModifiedBy>
  <cp:revision>278</cp:revision>
  <dcterms:created xsi:type="dcterms:W3CDTF">2017-09-25T13:34:45Z</dcterms:created>
  <dcterms:modified xsi:type="dcterms:W3CDTF">2025-12-11T14:56:18Z</dcterms:modified>
</cp:coreProperties>
</file>